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63" r:id="rId1"/>
  </p:sldMasterIdLst>
  <p:notesMasterIdLst>
    <p:notesMasterId r:id="rId11"/>
  </p:notesMasterIdLst>
  <p:sldIdLst>
    <p:sldId id="256" r:id="rId2"/>
    <p:sldId id="288" r:id="rId3"/>
    <p:sldId id="285" r:id="rId4"/>
    <p:sldId id="286" r:id="rId5"/>
    <p:sldId id="264" r:id="rId6"/>
    <p:sldId id="265" r:id="rId7"/>
    <p:sldId id="267" r:id="rId8"/>
    <p:sldId id="287" r:id="rId9"/>
    <p:sldId id="28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a Impens" initials="CI" lastIdx="1" clrIdx="0">
    <p:extLst>
      <p:ext uri="{19B8F6BF-5375-455C-9EA6-DF929625EA0E}">
        <p15:presenceInfo xmlns:p15="http://schemas.microsoft.com/office/powerpoint/2012/main" userId="Cora Impe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577DEE-A990-45C3-9FDC-DDC4CCAB94EF}" v="336" dt="2018-09-25T18:15:52.440"/>
    <p1510:client id="{3F7C565E-D6CD-3FC4-F613-82545BE24483}" v="1" dt="2018-09-25T16:14:36.285"/>
    <p1510:client id="{15EA1764-D121-4CCE-BC7E-D7F740852294}" v="360" dt="2018-09-25T18:19:36.337"/>
  </p1510:revLst>
</p1510:revInfo>
</file>

<file path=ppt/tableStyles.xml><?xml version="1.0" encoding="utf-8"?>
<a:tblStyleLst xmlns:a="http://schemas.openxmlformats.org/drawingml/2006/main" def="{CA674111-60BC-4158-AE13-A8ABB135532B}">
  <a:tblStyle styleId="{CA674111-60BC-4158-AE13-A8ABB13553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2" autoAdjust="0"/>
  </p:normalViewPr>
  <p:slideViewPr>
    <p:cSldViewPr snapToGrid="0">
      <p:cViewPr varScale="1">
        <p:scale>
          <a:sx n="79" d="100"/>
          <a:sy n="79" d="100"/>
        </p:scale>
        <p:origin x="108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a Impens" userId="S::cora.impens@student.romerocollege.be::0a836e18-dff6-44bb-823f-36b349788de7" providerId="AD" clId="Web-{6E295279-34A9-4A3C-9336-259E78A8516E}"/>
    <pc:docChg chg="addSld delSld modSld">
      <pc:chgData name="Cora Impens" userId="S::cora.impens@student.romerocollege.be::0a836e18-dff6-44bb-823f-36b349788de7" providerId="AD" clId="Web-{6E295279-34A9-4A3C-9336-259E78A8516E}" dt="2018-09-18T19:12:07.919" v="69" actId="20577"/>
      <pc:docMkLst>
        <pc:docMk/>
      </pc:docMkLst>
      <pc:sldChg chg="modNotes">
        <pc:chgData name="Cora Impens" userId="S::cora.impens@student.romerocollege.be::0a836e18-dff6-44bb-823f-36b349788de7" providerId="AD" clId="Web-{6E295279-34A9-4A3C-9336-259E78A8516E}" dt="2018-09-18T18:55:04.105" v="27"/>
        <pc:sldMkLst>
          <pc:docMk/>
          <pc:sldMk cId="0" sldId="264"/>
        </pc:sldMkLst>
      </pc:sldChg>
      <pc:sldChg chg="modNotes">
        <pc:chgData name="Cora Impens" userId="S::cora.impens@student.romerocollege.be::0a836e18-dff6-44bb-823f-36b349788de7" providerId="AD" clId="Web-{6E295279-34A9-4A3C-9336-259E78A8516E}" dt="2018-09-18T18:59:10.690" v="31"/>
        <pc:sldMkLst>
          <pc:docMk/>
          <pc:sldMk cId="0" sldId="265"/>
        </pc:sldMkLst>
      </pc:sldChg>
      <pc:sldChg chg="modNotes">
        <pc:chgData name="Cora Impens" userId="S::cora.impens@student.romerocollege.be::0a836e18-dff6-44bb-823f-36b349788de7" providerId="AD" clId="Web-{6E295279-34A9-4A3C-9336-259E78A8516E}" dt="2018-09-18T19:06:01.156" v="61"/>
        <pc:sldMkLst>
          <pc:docMk/>
          <pc:sldMk cId="0" sldId="267"/>
        </pc:sldMkLst>
      </pc:sldChg>
      <pc:sldChg chg="del">
        <pc:chgData name="Cora Impens" userId="S::cora.impens@student.romerocollege.be::0a836e18-dff6-44bb-823f-36b349788de7" providerId="AD" clId="Web-{6E295279-34A9-4A3C-9336-259E78A8516E}" dt="2018-09-18T18:59:27.175" v="32"/>
        <pc:sldMkLst>
          <pc:docMk/>
          <pc:sldMk cId="0" sldId="268"/>
        </pc:sldMkLst>
      </pc:sldChg>
      <pc:sldChg chg="del">
        <pc:chgData name="Cora Impens" userId="S::cora.impens@student.romerocollege.be::0a836e18-dff6-44bb-823f-36b349788de7" providerId="AD" clId="Web-{6E295279-34A9-4A3C-9336-259E78A8516E}" dt="2018-09-18T18:59:29.941" v="33"/>
        <pc:sldMkLst>
          <pc:docMk/>
          <pc:sldMk cId="4095415047" sldId="284"/>
        </pc:sldMkLst>
      </pc:sldChg>
      <pc:sldChg chg="modSp modNotes">
        <pc:chgData name="Cora Impens" userId="S::cora.impens@student.romerocollege.be::0a836e18-dff6-44bb-823f-36b349788de7" providerId="AD" clId="Web-{6E295279-34A9-4A3C-9336-259E78A8516E}" dt="2018-09-18T18:48:06.231" v="20"/>
        <pc:sldMkLst>
          <pc:docMk/>
          <pc:sldMk cId="838653816" sldId="286"/>
        </pc:sldMkLst>
        <pc:spChg chg="mod">
          <ac:chgData name="Cora Impens" userId="S::cora.impens@student.romerocollege.be::0a836e18-dff6-44bb-823f-36b349788de7" providerId="AD" clId="Web-{6E295279-34A9-4A3C-9336-259E78A8516E}" dt="2018-09-18T18:30:26.946" v="8" actId="20577"/>
          <ac:spMkLst>
            <pc:docMk/>
            <pc:sldMk cId="838653816" sldId="286"/>
            <ac:spMk id="3" creationId="{00000000-0000-0000-0000-000000000000}"/>
          </ac:spMkLst>
        </pc:spChg>
      </pc:sldChg>
      <pc:sldChg chg="new del">
        <pc:chgData name="Cora Impens" userId="S::cora.impens@student.romerocollege.be::0a836e18-dff6-44bb-823f-36b349788de7" providerId="AD" clId="Web-{6E295279-34A9-4A3C-9336-259E78A8516E}" dt="2018-09-18T19:06:04.906" v="63"/>
        <pc:sldMkLst>
          <pc:docMk/>
          <pc:sldMk cId="2249784344" sldId="287"/>
        </pc:sldMkLst>
      </pc:sldChg>
      <pc:sldChg chg="addSp modSp new mod modClrScheme chgLayout">
        <pc:chgData name="Cora Impens" userId="S::cora.impens@student.romerocollege.be::0a836e18-dff6-44bb-823f-36b349788de7" providerId="AD" clId="Web-{6E295279-34A9-4A3C-9336-259E78A8516E}" dt="2018-09-18T19:12:07.919" v="69" actId="20577"/>
        <pc:sldMkLst>
          <pc:docMk/>
          <pc:sldMk cId="2981925587" sldId="287"/>
        </pc:sldMkLst>
        <pc:spChg chg="mod ord">
          <ac:chgData name="Cora Impens" userId="S::cora.impens@student.romerocollege.be::0a836e18-dff6-44bb-823f-36b349788de7" providerId="AD" clId="Web-{6E295279-34A9-4A3C-9336-259E78A8516E}" dt="2018-09-18T19:12:07.919" v="69" actId="20577"/>
          <ac:spMkLst>
            <pc:docMk/>
            <pc:sldMk cId="2981925587" sldId="287"/>
            <ac:spMk id="2" creationId="{C4739CEE-6864-445F-9FCB-BD12E23CBE21}"/>
          </ac:spMkLst>
        </pc:spChg>
        <pc:spChg chg="add mod ord">
          <ac:chgData name="Cora Impens" userId="S::cora.impens@student.romerocollege.be::0a836e18-dff6-44bb-823f-36b349788de7" providerId="AD" clId="Web-{6E295279-34A9-4A3C-9336-259E78A8516E}" dt="2018-09-18T19:06:20.954" v="65"/>
          <ac:spMkLst>
            <pc:docMk/>
            <pc:sldMk cId="2981925587" sldId="287"/>
            <ac:spMk id="3" creationId="{040E7CDF-38C4-4D3E-9793-2AD433597D96}"/>
          </ac:spMkLst>
        </pc:spChg>
        <pc:spChg chg="add mod ord">
          <ac:chgData name="Cora Impens" userId="S::cora.impens@student.romerocollege.be::0a836e18-dff6-44bb-823f-36b349788de7" providerId="AD" clId="Web-{6E295279-34A9-4A3C-9336-259E78A8516E}" dt="2018-09-18T19:06:20.954" v="65"/>
          <ac:spMkLst>
            <pc:docMk/>
            <pc:sldMk cId="2981925587" sldId="287"/>
            <ac:spMk id="4" creationId="{45991D7A-4D59-4435-894A-881DFE6454B6}"/>
          </ac:spMkLst>
        </pc:spChg>
        <pc:spChg chg="add mod ord">
          <ac:chgData name="Cora Impens" userId="S::cora.impens@student.romerocollege.be::0a836e18-dff6-44bb-823f-36b349788de7" providerId="AD" clId="Web-{6E295279-34A9-4A3C-9336-259E78A8516E}" dt="2018-09-18T19:06:20.954" v="65"/>
          <ac:spMkLst>
            <pc:docMk/>
            <pc:sldMk cId="2981925587" sldId="287"/>
            <ac:spMk id="5" creationId="{316D7423-470C-4E78-AEE2-87FF1A9635E3}"/>
          </ac:spMkLst>
        </pc:spChg>
      </pc:sldChg>
    </pc:docChg>
  </pc:docChgLst>
  <pc:docChgLst>
    <pc:chgData name="Femke Hofman" userId="S::femke.hofman@student.romerocollege.be::17ebf114-7f01-4c2a-bea7-72ff8b6919f8" providerId="AD" clId="Web-{461A2D54-8F42-4B31-AFB8-21ECF1342AFF}"/>
    <pc:docChg chg="modSld">
      <pc:chgData name="Femke Hofman" userId="S::femke.hofman@student.romerocollege.be::17ebf114-7f01-4c2a-bea7-72ff8b6919f8" providerId="AD" clId="Web-{461A2D54-8F42-4B31-AFB8-21ECF1342AFF}" dt="2018-09-20T11:24:44.702" v="8" actId="20577"/>
      <pc:docMkLst>
        <pc:docMk/>
      </pc:docMkLst>
      <pc:sldChg chg="modSp">
        <pc:chgData name="Femke Hofman" userId="S::femke.hofman@student.romerocollege.be::17ebf114-7f01-4c2a-bea7-72ff8b6919f8" providerId="AD" clId="Web-{461A2D54-8F42-4B31-AFB8-21ECF1342AFF}" dt="2018-09-20T11:22:50.014" v="1" actId="20577"/>
        <pc:sldMkLst>
          <pc:docMk/>
          <pc:sldMk cId="0" sldId="265"/>
        </pc:sldMkLst>
        <pc:spChg chg="mod">
          <ac:chgData name="Femke Hofman" userId="S::femke.hofman@student.romerocollege.be::17ebf114-7f01-4c2a-bea7-72ff8b6919f8" providerId="AD" clId="Web-{461A2D54-8F42-4B31-AFB8-21ECF1342AFF}" dt="2018-09-20T11:22:50.014" v="1" actId="20577"/>
          <ac:spMkLst>
            <pc:docMk/>
            <pc:sldMk cId="0" sldId="265"/>
            <ac:spMk id="301" creationId="{00000000-0000-0000-0000-000000000000}"/>
          </ac:spMkLst>
        </pc:spChg>
      </pc:sldChg>
      <pc:sldChg chg="addSp modSp">
        <pc:chgData name="Femke Hofman" userId="S::femke.hofman@student.romerocollege.be::17ebf114-7f01-4c2a-bea7-72ff8b6919f8" providerId="AD" clId="Web-{461A2D54-8F42-4B31-AFB8-21ECF1342AFF}" dt="2018-09-20T11:24:19.030" v="6" actId="1076"/>
        <pc:sldMkLst>
          <pc:docMk/>
          <pc:sldMk cId="0" sldId="267"/>
        </pc:sldMkLst>
        <pc:picChg chg="add mod modCrop">
          <ac:chgData name="Femke Hofman" userId="S::femke.hofman@student.romerocollege.be::17ebf114-7f01-4c2a-bea7-72ff8b6919f8" providerId="AD" clId="Web-{461A2D54-8F42-4B31-AFB8-21ECF1342AFF}" dt="2018-09-20T11:24:19.030" v="6" actId="1076"/>
          <ac:picMkLst>
            <pc:docMk/>
            <pc:sldMk cId="0" sldId="267"/>
            <ac:picMk id="2" creationId="{43D19092-8AD8-4B53-88F3-60DCCB2AC83A}"/>
          </ac:picMkLst>
        </pc:picChg>
      </pc:sldChg>
      <pc:sldChg chg="modSp">
        <pc:chgData name="Femke Hofman" userId="S::femke.hofman@student.romerocollege.be::17ebf114-7f01-4c2a-bea7-72ff8b6919f8" providerId="AD" clId="Web-{461A2D54-8F42-4B31-AFB8-21ECF1342AFF}" dt="2018-09-20T11:24:44.702" v="8" actId="20577"/>
        <pc:sldMkLst>
          <pc:docMk/>
          <pc:sldMk cId="2981925587" sldId="287"/>
        </pc:sldMkLst>
        <pc:spChg chg="mod">
          <ac:chgData name="Femke Hofman" userId="S::femke.hofman@student.romerocollege.be::17ebf114-7f01-4c2a-bea7-72ff8b6919f8" providerId="AD" clId="Web-{461A2D54-8F42-4B31-AFB8-21ECF1342AFF}" dt="2018-09-20T11:24:44.702" v="8" actId="20577"/>
          <ac:spMkLst>
            <pc:docMk/>
            <pc:sldMk cId="2981925587" sldId="287"/>
            <ac:spMk id="3" creationId="{040E7CDF-38C4-4D3E-9793-2AD433597D96}"/>
          </ac:spMkLst>
        </pc:spChg>
      </pc:sldChg>
    </pc:docChg>
  </pc:docChgLst>
  <pc:docChgLst>
    <pc:chgData name="Cora Impens" userId="S::cora.impens@student.romerocollege.be::0a836e18-dff6-44bb-823f-36b349788de7" providerId="AD" clId="Web-{3F7C565E-D6CD-3FC4-F613-82545BE24483}"/>
    <pc:docChg chg="modSld">
      <pc:chgData name="Cora Impens" userId="S::cora.impens@student.romerocollege.be::0a836e18-dff6-44bb-823f-36b349788de7" providerId="AD" clId="Web-{3F7C565E-D6CD-3FC4-F613-82545BE24483}" dt="2018-09-25T16:26:16.058" v="29"/>
      <pc:docMkLst>
        <pc:docMk/>
      </pc:docMkLst>
      <pc:sldChg chg="modSp">
        <pc:chgData name="Cora Impens" userId="S::cora.impens@student.romerocollege.be::0a836e18-dff6-44bb-823f-36b349788de7" providerId="AD" clId="Web-{3F7C565E-D6CD-3FC4-F613-82545BE24483}" dt="2018-09-25T15:26:01.108" v="3" actId="1076"/>
        <pc:sldMkLst>
          <pc:docMk/>
          <pc:sldMk cId="0" sldId="265"/>
        </pc:sldMkLst>
        <pc:picChg chg="mod">
          <ac:chgData name="Cora Impens" userId="S::cora.impens@student.romerocollege.be::0a836e18-dff6-44bb-823f-36b349788de7" providerId="AD" clId="Web-{3F7C565E-D6CD-3FC4-F613-82545BE24483}" dt="2018-09-25T15:26:01.108" v="3" actId="1076"/>
          <ac:picMkLst>
            <pc:docMk/>
            <pc:sldMk cId="0" sldId="265"/>
            <ac:picMk id="2" creationId="{00000000-0000-0000-0000-000000000000}"/>
          </ac:picMkLst>
        </pc:picChg>
      </pc:sldChg>
      <pc:sldChg chg="delSp modSp modNotes">
        <pc:chgData name="Cora Impens" userId="S::cora.impens@student.romerocollege.be::0a836e18-dff6-44bb-823f-36b349788de7" providerId="AD" clId="Web-{3F7C565E-D6CD-3FC4-F613-82545BE24483}" dt="2018-09-25T16:26:16.058" v="29"/>
        <pc:sldMkLst>
          <pc:docMk/>
          <pc:sldMk cId="0" sldId="267"/>
        </pc:sldMkLst>
        <pc:spChg chg="del">
          <ac:chgData name="Cora Impens" userId="S::cora.impens@student.romerocollege.be::0a836e18-dff6-44bb-823f-36b349788de7" providerId="AD" clId="Web-{3F7C565E-D6CD-3FC4-F613-82545BE24483}" dt="2018-09-25T15:26:25.608" v="8"/>
          <ac:spMkLst>
            <pc:docMk/>
            <pc:sldMk cId="0" sldId="267"/>
            <ac:spMk id="4" creationId="{00000000-0000-0000-0000-000000000000}"/>
          </ac:spMkLst>
        </pc:spChg>
        <pc:spChg chg="mod">
          <ac:chgData name="Cora Impens" userId="S::cora.impens@student.romerocollege.be::0a836e18-dff6-44bb-823f-36b349788de7" providerId="AD" clId="Web-{3F7C565E-D6CD-3FC4-F613-82545BE24483}" dt="2018-09-25T16:14:36.285" v="19" actId="20577"/>
          <ac:spMkLst>
            <pc:docMk/>
            <pc:sldMk cId="0" sldId="267"/>
            <ac:spMk id="320" creationId="{00000000-0000-0000-0000-000000000000}"/>
          </ac:spMkLst>
        </pc:spChg>
        <pc:grpChg chg="mod">
          <ac:chgData name="Cora Impens" userId="S::cora.impens@student.romerocollege.be::0a836e18-dff6-44bb-823f-36b349788de7" providerId="AD" clId="Web-{3F7C565E-D6CD-3FC4-F613-82545BE24483}" dt="2018-09-25T15:25:56.420" v="2" actId="1076"/>
          <ac:grpSpMkLst>
            <pc:docMk/>
            <pc:sldMk cId="0" sldId="267"/>
            <ac:grpSpMk id="325" creationId="{00000000-0000-0000-0000-000000000000}"/>
          </ac:grpSpMkLst>
        </pc:grpChg>
        <pc:picChg chg="mod">
          <ac:chgData name="Cora Impens" userId="S::cora.impens@student.romerocollege.be::0a836e18-dff6-44bb-823f-36b349788de7" providerId="AD" clId="Web-{3F7C565E-D6CD-3FC4-F613-82545BE24483}" dt="2018-09-25T15:26:34.498" v="12" actId="1076"/>
          <ac:picMkLst>
            <pc:docMk/>
            <pc:sldMk cId="0" sldId="267"/>
            <ac:picMk id="2" creationId="{43D19092-8AD8-4B53-88F3-60DCCB2AC83A}"/>
          </ac:picMkLst>
        </pc:picChg>
        <pc:picChg chg="mod">
          <ac:chgData name="Cora Impens" userId="S::cora.impens@student.romerocollege.be::0a836e18-dff6-44bb-823f-36b349788de7" providerId="AD" clId="Web-{3F7C565E-D6CD-3FC4-F613-82545BE24483}" dt="2018-09-25T15:26:33.076" v="11" actId="1076"/>
          <ac:picMkLst>
            <pc:docMk/>
            <pc:sldMk cId="0" sldId="267"/>
            <ac:picMk id="3" creationId="{00000000-0000-0000-0000-000000000000}"/>
          </ac:picMkLst>
        </pc:picChg>
        <pc:picChg chg="mod">
          <ac:chgData name="Cora Impens" userId="S::cora.impens@student.romerocollege.be::0a836e18-dff6-44bb-823f-36b349788de7" providerId="AD" clId="Web-{3F7C565E-D6CD-3FC4-F613-82545BE24483}" dt="2018-09-25T15:26:35.717" v="13" actId="1076"/>
          <ac:picMkLst>
            <pc:docMk/>
            <pc:sldMk cId="0" sldId="267"/>
            <ac:picMk id="28" creationId="{00000000-0000-0000-0000-000000000000}"/>
          </ac:picMkLst>
        </pc:picChg>
        <pc:picChg chg="mod">
          <ac:chgData name="Cora Impens" userId="S::cora.impens@student.romerocollege.be::0a836e18-dff6-44bb-823f-36b349788de7" providerId="AD" clId="Web-{3F7C565E-D6CD-3FC4-F613-82545BE24483}" dt="2018-09-25T15:26:31.951" v="10" actId="1076"/>
          <ac:picMkLst>
            <pc:docMk/>
            <pc:sldMk cId="0" sldId="267"/>
            <ac:picMk id="29" creationId="{00000000-0000-0000-0000-000000000000}"/>
          </ac:picMkLst>
        </pc:picChg>
      </pc:sldChg>
      <pc:sldChg chg="modSp">
        <pc:chgData name="Cora Impens" userId="S::cora.impens@student.romerocollege.be::0a836e18-dff6-44bb-823f-36b349788de7" providerId="AD" clId="Web-{3F7C565E-D6CD-3FC4-F613-82545BE24483}" dt="2018-09-25T16:13:44.551" v="18" actId="1076"/>
        <pc:sldMkLst>
          <pc:docMk/>
          <pc:sldMk cId="3031544586" sldId="285"/>
        </pc:sldMkLst>
        <pc:graphicFrameChg chg="mod">
          <ac:chgData name="Cora Impens" userId="S::cora.impens@student.romerocollege.be::0a836e18-dff6-44bb-823f-36b349788de7" providerId="AD" clId="Web-{3F7C565E-D6CD-3FC4-F613-82545BE24483}" dt="2018-09-25T16:13:44.551" v="18" actId="1076"/>
          <ac:graphicFrameMkLst>
            <pc:docMk/>
            <pc:sldMk cId="3031544586" sldId="285"/>
            <ac:graphicFrameMk id="11" creationId="{00000000-0000-0000-0000-000000000000}"/>
          </ac:graphicFrameMkLst>
        </pc:graphicFrameChg>
      </pc:sldChg>
      <pc:sldChg chg="modSp">
        <pc:chgData name="Cora Impens" userId="S::cora.impens@student.romerocollege.be::0a836e18-dff6-44bb-823f-36b349788de7" providerId="AD" clId="Web-{3F7C565E-D6CD-3FC4-F613-82545BE24483}" dt="2018-09-25T15:25:33.030" v="1"/>
        <pc:sldMkLst>
          <pc:docMk/>
          <pc:sldMk cId="838653816" sldId="286"/>
        </pc:sldMkLst>
        <pc:graphicFrameChg chg="modGraphic">
          <ac:chgData name="Cora Impens" userId="S::cora.impens@student.romerocollege.be::0a836e18-dff6-44bb-823f-36b349788de7" providerId="AD" clId="Web-{3F7C565E-D6CD-3FC4-F613-82545BE24483}" dt="2018-09-25T15:25:33.030" v="1"/>
          <ac:graphicFrameMkLst>
            <pc:docMk/>
            <pc:sldMk cId="838653816" sldId="286"/>
            <ac:graphicFrameMk id="13" creationId="{EA88EACC-39D8-40E9-83B0-C6BB463D9656}"/>
          </ac:graphicFrameMkLst>
        </pc:graphicFrameChg>
      </pc:sldChg>
      <pc:sldChg chg="modSp modNotes">
        <pc:chgData name="Cora Impens" userId="S::cora.impens@student.romerocollege.be::0a836e18-dff6-44bb-823f-36b349788de7" providerId="AD" clId="Web-{3F7C565E-D6CD-3FC4-F613-82545BE24483}" dt="2018-09-25T16:09:12.492" v="17"/>
        <pc:sldMkLst>
          <pc:docMk/>
          <pc:sldMk cId="2981925587" sldId="287"/>
        </pc:sldMkLst>
        <pc:spChg chg="mod">
          <ac:chgData name="Cora Impens" userId="S::cora.impens@student.romerocollege.be::0a836e18-dff6-44bb-823f-36b349788de7" providerId="AD" clId="Web-{3F7C565E-D6CD-3FC4-F613-82545BE24483}" dt="2018-09-25T16:08:55.179" v="14" actId="1076"/>
          <ac:spMkLst>
            <pc:docMk/>
            <pc:sldMk cId="2981925587" sldId="287"/>
            <ac:spMk id="4" creationId="{45991D7A-4D59-4435-894A-881DFE6454B6}"/>
          </ac:spMkLst>
        </pc:spChg>
      </pc:sldChg>
    </pc:docChg>
  </pc:docChgLst>
  <pc:docChgLst>
    <pc:chgData name="Femke Hofman" userId="17ebf114-7f01-4c2a-bea7-72ff8b6919f8" providerId="ADAL" clId="{6F577DEE-A990-45C3-9FDC-DDC4CCAB94EF}"/>
    <pc:docChg chg="undo custSel addSld delSld modSld modMainMaster">
      <pc:chgData name="Femke Hofman" userId="17ebf114-7f01-4c2a-bea7-72ff8b6919f8" providerId="ADAL" clId="{6F577DEE-A990-45C3-9FDC-DDC4CCAB94EF}" dt="2018-09-25T18:15:52.440" v="327" actId="207"/>
      <pc:docMkLst>
        <pc:docMk/>
      </pc:docMkLst>
      <pc:sldChg chg="addSp delSp modSp">
        <pc:chgData name="Femke Hofman" userId="17ebf114-7f01-4c2a-bea7-72ff8b6919f8" providerId="ADAL" clId="{6F577DEE-A990-45C3-9FDC-DDC4CCAB94EF}" dt="2018-09-25T18:14:56.460" v="324" actId="2711"/>
        <pc:sldMkLst>
          <pc:docMk/>
          <pc:sldMk cId="0" sldId="256"/>
        </pc:sldMkLst>
        <pc:spChg chg="del mod">
          <ac:chgData name="Femke Hofman" userId="17ebf114-7f01-4c2a-bea7-72ff8b6919f8" providerId="ADAL" clId="{6F577DEE-A990-45C3-9FDC-DDC4CCAB94EF}" dt="2018-09-25T18:14:47.314" v="321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Femke Hofman" userId="17ebf114-7f01-4c2a-bea7-72ff8b6919f8" providerId="ADAL" clId="{6F577DEE-A990-45C3-9FDC-DDC4CCAB94EF}" dt="2018-09-25T18:14:56.460" v="324" actId="2711"/>
          <ac:spMkLst>
            <pc:docMk/>
            <pc:sldMk cId="0" sldId="256"/>
            <ac:spMk id="10" creationId="{65587263-ED96-4BB4-A1F5-BDD3C0F30641}"/>
          </ac:spMkLst>
        </pc:spChg>
        <pc:spChg chg="mod">
          <ac:chgData name="Femke Hofman" userId="17ebf114-7f01-4c2a-bea7-72ff8b6919f8" providerId="ADAL" clId="{6F577DEE-A990-45C3-9FDC-DDC4CCAB94EF}" dt="2018-09-25T16:43:22.914" v="166" actId="2711"/>
          <ac:spMkLst>
            <pc:docMk/>
            <pc:sldMk cId="0" sldId="256"/>
            <ac:spMk id="184" creationId="{00000000-0000-0000-0000-000000000000}"/>
          </ac:spMkLst>
        </pc:spChg>
        <pc:grpChg chg="del">
          <ac:chgData name="Femke Hofman" userId="17ebf114-7f01-4c2a-bea7-72ff8b6919f8" providerId="ADAL" clId="{6F577DEE-A990-45C3-9FDC-DDC4CCAB94EF}" dt="2018-09-25T16:14:03.156" v="7" actId="478"/>
          <ac:grpSpMkLst>
            <pc:docMk/>
            <pc:sldMk cId="0" sldId="256"/>
            <ac:grpSpMk id="4" creationId="{00000000-0000-0000-0000-000000000000}"/>
          </ac:grpSpMkLst>
        </pc:grpChg>
        <pc:picChg chg="add mod">
          <ac:chgData name="Femke Hofman" userId="17ebf114-7f01-4c2a-bea7-72ff8b6919f8" providerId="ADAL" clId="{6F577DEE-A990-45C3-9FDC-DDC4CCAB94EF}" dt="2018-09-25T16:15:27.250" v="18" actId="1076"/>
          <ac:picMkLst>
            <pc:docMk/>
            <pc:sldMk cId="0" sldId="256"/>
            <ac:picMk id="3" creationId="{41BCE225-56ED-4F4C-943C-7187F1609E64}"/>
          </ac:picMkLst>
        </pc:picChg>
      </pc:sldChg>
      <pc:sldChg chg="addSp delSp modSp delDesignElem">
        <pc:chgData name="Femke Hofman" userId="17ebf114-7f01-4c2a-bea7-72ff8b6919f8" providerId="ADAL" clId="{6F577DEE-A990-45C3-9FDC-DDC4CCAB94EF}" dt="2018-09-25T17:30:56.052" v="313" actId="478"/>
        <pc:sldMkLst>
          <pc:docMk/>
          <pc:sldMk cId="0" sldId="264"/>
        </pc:sldMkLst>
        <pc:spChg chg="add del mod">
          <ac:chgData name="Femke Hofman" userId="17ebf114-7f01-4c2a-bea7-72ff8b6919f8" providerId="ADAL" clId="{6F577DEE-A990-45C3-9FDC-DDC4CCAB94EF}" dt="2018-09-25T17:30:56.052" v="313" actId="478"/>
          <ac:spMkLst>
            <pc:docMk/>
            <pc:sldMk cId="0" sldId="264"/>
            <ac:spMk id="2" creationId="{2279692E-2D26-4AE5-AFEF-BA304028E074}"/>
          </ac:spMkLst>
        </pc:spChg>
        <pc:spChg chg="del">
          <ac:chgData name="Femke Hofman" userId="17ebf114-7f01-4c2a-bea7-72ff8b6919f8" providerId="ADAL" clId="{6F577DEE-A990-45C3-9FDC-DDC4CCAB94EF}" dt="2018-09-25T16:12:04.996" v="2"/>
          <ac:spMkLst>
            <pc:docMk/>
            <pc:sldMk cId="0" sldId="264"/>
            <ac:spMk id="110" creationId="{ACA29952-149E-46F7-9A9D-E6101CFF55F5}"/>
          </ac:spMkLst>
        </pc:spChg>
        <pc:spChg chg="del">
          <ac:chgData name="Femke Hofman" userId="17ebf114-7f01-4c2a-bea7-72ff8b6919f8" providerId="ADAL" clId="{6F577DEE-A990-45C3-9FDC-DDC4CCAB94EF}" dt="2018-09-25T16:12:04.996" v="2"/>
          <ac:spMkLst>
            <pc:docMk/>
            <pc:sldMk cId="0" sldId="264"/>
            <ac:spMk id="112" creationId="{9024BA92-9229-4333-ACC7-4561A3DB5FC5}"/>
          </ac:spMkLst>
        </pc:spChg>
        <pc:spChg chg="mod">
          <ac:chgData name="Femke Hofman" userId="17ebf114-7f01-4c2a-bea7-72ff8b6919f8" providerId="ADAL" clId="{6F577DEE-A990-45C3-9FDC-DDC4CCAB94EF}" dt="2018-09-25T16:46:51.988" v="201" actId="113"/>
          <ac:spMkLst>
            <pc:docMk/>
            <pc:sldMk cId="0" sldId="264"/>
            <ac:spMk id="283" creationId="{00000000-0000-0000-0000-000000000000}"/>
          </ac:spMkLst>
        </pc:spChg>
        <pc:graphicFrameChg chg="mod">
          <ac:chgData name="Femke Hofman" userId="17ebf114-7f01-4c2a-bea7-72ff8b6919f8" providerId="ADAL" clId="{6F577DEE-A990-45C3-9FDC-DDC4CCAB94EF}" dt="2018-09-25T17:30:52.360" v="311"/>
          <ac:graphicFrameMkLst>
            <pc:docMk/>
            <pc:sldMk cId="0" sldId="264"/>
            <ac:graphicFrameMk id="297" creationId="{32D322D0-1E4B-4767-956C-152F1B0A5E61}"/>
          </ac:graphicFrameMkLst>
        </pc:graphicFrameChg>
        <pc:picChg chg="mod">
          <ac:chgData name="Femke Hofman" userId="17ebf114-7f01-4c2a-bea7-72ff8b6919f8" providerId="ADAL" clId="{6F577DEE-A990-45C3-9FDC-DDC4CCAB94EF}" dt="2018-09-25T16:46:13.413" v="196" actId="1076"/>
          <ac:picMkLst>
            <pc:docMk/>
            <pc:sldMk cId="0" sldId="264"/>
            <ac:picMk id="4" creationId="{00000000-0000-0000-0000-000000000000}"/>
          </ac:picMkLst>
        </pc:picChg>
        <pc:picChg chg="add">
          <ac:chgData name="Femke Hofman" userId="17ebf114-7f01-4c2a-bea7-72ff8b6919f8" providerId="ADAL" clId="{6F577DEE-A990-45C3-9FDC-DDC4CCAB94EF}" dt="2018-09-25T16:15:35.768" v="22"/>
          <ac:picMkLst>
            <pc:docMk/>
            <pc:sldMk cId="0" sldId="264"/>
            <ac:picMk id="8" creationId="{E26E7CA4-3F61-42BB-AF11-A10575A29CEE}"/>
          </ac:picMkLst>
        </pc:picChg>
      </pc:sldChg>
      <pc:sldChg chg="addSp delSp modSp">
        <pc:chgData name="Femke Hofman" userId="17ebf114-7f01-4c2a-bea7-72ff8b6919f8" providerId="ADAL" clId="{6F577DEE-A990-45C3-9FDC-DDC4CCAB94EF}" dt="2018-09-25T16:47:37.031" v="213" actId="404"/>
        <pc:sldMkLst>
          <pc:docMk/>
          <pc:sldMk cId="0" sldId="265"/>
        </pc:sldMkLst>
        <pc:spChg chg="mod">
          <ac:chgData name="Femke Hofman" userId="17ebf114-7f01-4c2a-bea7-72ff8b6919f8" providerId="ADAL" clId="{6F577DEE-A990-45C3-9FDC-DDC4CCAB94EF}" dt="2018-09-25T16:47:37.031" v="213" actId="404"/>
          <ac:spMkLst>
            <pc:docMk/>
            <pc:sldMk cId="0" sldId="265"/>
            <ac:spMk id="300" creationId="{00000000-0000-0000-0000-000000000000}"/>
          </ac:spMkLst>
        </pc:spChg>
        <pc:spChg chg="mod">
          <ac:chgData name="Femke Hofman" userId="17ebf114-7f01-4c2a-bea7-72ff8b6919f8" providerId="ADAL" clId="{6F577DEE-A990-45C3-9FDC-DDC4CCAB94EF}" dt="2018-09-25T16:19:45.604" v="44" actId="20577"/>
          <ac:spMkLst>
            <pc:docMk/>
            <pc:sldMk cId="0" sldId="265"/>
            <ac:spMk id="301" creationId="{00000000-0000-0000-0000-000000000000}"/>
          </ac:spMkLst>
        </pc:spChg>
        <pc:grpChg chg="del">
          <ac:chgData name="Femke Hofman" userId="17ebf114-7f01-4c2a-bea7-72ff8b6919f8" providerId="ADAL" clId="{6F577DEE-A990-45C3-9FDC-DDC4CCAB94EF}" dt="2018-09-25T16:13:56.966" v="6" actId="478"/>
          <ac:grpSpMkLst>
            <pc:docMk/>
            <pc:sldMk cId="0" sldId="265"/>
            <ac:grpSpMk id="13" creationId="{00000000-0000-0000-0000-000000000000}"/>
          </ac:grpSpMkLst>
        </pc:grpChg>
        <pc:graphicFrameChg chg="add mod">
          <ac:chgData name="Femke Hofman" userId="17ebf114-7f01-4c2a-bea7-72ff8b6919f8" providerId="ADAL" clId="{6F577DEE-A990-45C3-9FDC-DDC4CCAB94EF}" dt="2018-09-25T16:45:10.997" v="183" actId="2711"/>
          <ac:graphicFrameMkLst>
            <pc:docMk/>
            <pc:sldMk cId="0" sldId="265"/>
            <ac:graphicFrameMk id="3" creationId="{C8CB852A-6FC4-4C67-8577-FBC58F1DFC5C}"/>
          </ac:graphicFrameMkLst>
        </pc:graphicFrameChg>
        <pc:picChg chg="del">
          <ac:chgData name="Femke Hofman" userId="17ebf114-7f01-4c2a-bea7-72ff8b6919f8" providerId="ADAL" clId="{6F577DEE-A990-45C3-9FDC-DDC4CCAB94EF}" dt="2018-09-25T16:14:57.008" v="8" actId="478"/>
          <ac:picMkLst>
            <pc:docMk/>
            <pc:sldMk cId="0" sldId="265"/>
            <ac:picMk id="2" creationId="{00000000-0000-0000-0000-000000000000}"/>
          </ac:picMkLst>
        </pc:picChg>
        <pc:picChg chg="add">
          <ac:chgData name="Femke Hofman" userId="17ebf114-7f01-4c2a-bea7-72ff8b6919f8" providerId="ADAL" clId="{6F577DEE-A990-45C3-9FDC-DDC4CCAB94EF}" dt="2018-09-25T16:15:37.317" v="23"/>
          <ac:picMkLst>
            <pc:docMk/>
            <pc:sldMk cId="0" sldId="265"/>
            <ac:picMk id="19" creationId="{AE100A4A-3929-4ECC-BBC4-243366204668}"/>
          </ac:picMkLst>
        </pc:picChg>
        <pc:picChg chg="del">
          <ac:chgData name="Femke Hofman" userId="17ebf114-7f01-4c2a-bea7-72ff8b6919f8" providerId="ADAL" clId="{6F577DEE-A990-45C3-9FDC-DDC4CCAB94EF}" dt="2018-09-25T16:13:55.686" v="5" actId="478"/>
          <ac:picMkLst>
            <pc:docMk/>
            <pc:sldMk cId="0" sldId="265"/>
            <ac:picMk id="302" creationId="{00000000-0000-0000-0000-000000000000}"/>
          </ac:picMkLst>
        </pc:picChg>
      </pc:sldChg>
      <pc:sldChg chg="addSp delSp modSp">
        <pc:chgData name="Femke Hofman" userId="17ebf114-7f01-4c2a-bea7-72ff8b6919f8" providerId="ADAL" clId="{6F577DEE-A990-45C3-9FDC-DDC4CCAB94EF}" dt="2018-09-25T16:47:48.574" v="215" actId="255"/>
        <pc:sldMkLst>
          <pc:docMk/>
          <pc:sldMk cId="0" sldId="267"/>
        </pc:sldMkLst>
        <pc:spChg chg="mod">
          <ac:chgData name="Femke Hofman" userId="17ebf114-7f01-4c2a-bea7-72ff8b6919f8" providerId="ADAL" clId="{6F577DEE-A990-45C3-9FDC-DDC4CCAB94EF}" dt="2018-09-25T16:47:48.574" v="215" actId="255"/>
          <ac:spMkLst>
            <pc:docMk/>
            <pc:sldMk cId="0" sldId="267"/>
            <ac:spMk id="320" creationId="{00000000-0000-0000-0000-000000000000}"/>
          </ac:spMkLst>
        </pc:spChg>
        <pc:grpChg chg="del">
          <ac:chgData name="Femke Hofman" userId="17ebf114-7f01-4c2a-bea7-72ff8b6919f8" providerId="ADAL" clId="{6F577DEE-A990-45C3-9FDC-DDC4CCAB94EF}" dt="2018-09-25T16:13:52.530" v="4" actId="478"/>
          <ac:grpSpMkLst>
            <pc:docMk/>
            <pc:sldMk cId="0" sldId="267"/>
            <ac:grpSpMk id="325" creationId="{00000000-0000-0000-0000-000000000000}"/>
          </ac:grpSpMkLst>
        </pc:grpChg>
        <pc:picChg chg="del mod">
          <ac:chgData name="Femke Hofman" userId="17ebf114-7f01-4c2a-bea7-72ff8b6919f8" providerId="ADAL" clId="{6F577DEE-A990-45C3-9FDC-DDC4CCAB94EF}" dt="2018-09-25T16:25:19.454" v="75" actId="478"/>
          <ac:picMkLst>
            <pc:docMk/>
            <pc:sldMk cId="0" sldId="267"/>
            <ac:picMk id="2" creationId="{43D19092-8AD8-4B53-88F3-60DCCB2AC83A}"/>
          </ac:picMkLst>
        </pc:picChg>
        <pc:picChg chg="del mod">
          <ac:chgData name="Femke Hofman" userId="17ebf114-7f01-4c2a-bea7-72ff8b6919f8" providerId="ADAL" clId="{6F577DEE-A990-45C3-9FDC-DDC4CCAB94EF}" dt="2018-09-25T16:20:32.800" v="50" actId="478"/>
          <ac:picMkLst>
            <pc:docMk/>
            <pc:sldMk cId="0" sldId="267"/>
            <ac:picMk id="3" creationId="{00000000-0000-0000-0000-000000000000}"/>
          </ac:picMkLst>
        </pc:picChg>
        <pc:picChg chg="add del mod">
          <ac:chgData name="Femke Hofman" userId="17ebf114-7f01-4c2a-bea7-72ff8b6919f8" providerId="ADAL" clId="{6F577DEE-A990-45C3-9FDC-DDC4CCAB94EF}" dt="2018-09-25T16:27:00.624" v="81" actId="478"/>
          <ac:picMkLst>
            <pc:docMk/>
            <pc:sldMk cId="0" sldId="267"/>
            <ac:picMk id="4" creationId="{D963DB1D-8053-4DEF-834B-907D7A838DF1}"/>
          </ac:picMkLst>
        </pc:picChg>
        <pc:picChg chg="add mod">
          <ac:chgData name="Femke Hofman" userId="17ebf114-7f01-4c2a-bea7-72ff8b6919f8" providerId="ADAL" clId="{6F577DEE-A990-45C3-9FDC-DDC4CCAB94EF}" dt="2018-09-25T16:29:38.587" v="105"/>
          <ac:picMkLst>
            <pc:docMk/>
            <pc:sldMk cId="0" sldId="267"/>
            <ac:picMk id="6" creationId="{3A21E736-AA94-4CCD-A214-68A7BB02620C}"/>
          </ac:picMkLst>
        </pc:picChg>
        <pc:picChg chg="add mod">
          <ac:chgData name="Femke Hofman" userId="17ebf114-7f01-4c2a-bea7-72ff8b6919f8" providerId="ADAL" clId="{6F577DEE-A990-45C3-9FDC-DDC4CCAB94EF}" dt="2018-09-25T16:29:31.393" v="102" actId="1076"/>
          <ac:picMkLst>
            <pc:docMk/>
            <pc:sldMk cId="0" sldId="267"/>
            <ac:picMk id="8" creationId="{7921C0AD-A5CA-4B22-8E2F-6F2235DF0648}"/>
          </ac:picMkLst>
        </pc:picChg>
        <pc:picChg chg="add del mod">
          <ac:chgData name="Femke Hofman" userId="17ebf114-7f01-4c2a-bea7-72ff8b6919f8" providerId="ADAL" clId="{6F577DEE-A990-45C3-9FDC-DDC4CCAB94EF}" dt="2018-09-25T16:32:52.764" v="122" actId="1076"/>
          <ac:picMkLst>
            <pc:docMk/>
            <pc:sldMk cId="0" sldId="267"/>
            <ac:picMk id="10" creationId="{37736768-8496-4B0D-BD28-2C06B5959A6F}"/>
          </ac:picMkLst>
        </pc:picChg>
        <pc:picChg chg="add">
          <ac:chgData name="Femke Hofman" userId="17ebf114-7f01-4c2a-bea7-72ff8b6919f8" providerId="ADAL" clId="{6F577DEE-A990-45C3-9FDC-DDC4CCAB94EF}" dt="2018-09-25T16:15:39.021" v="24"/>
          <ac:picMkLst>
            <pc:docMk/>
            <pc:sldMk cId="0" sldId="267"/>
            <ac:picMk id="20" creationId="{1E167374-2B8E-46D1-B9D1-919D68267D96}"/>
          </ac:picMkLst>
        </pc:picChg>
        <pc:picChg chg="mod">
          <ac:chgData name="Femke Hofman" userId="17ebf114-7f01-4c2a-bea7-72ff8b6919f8" providerId="ADAL" clId="{6F577DEE-A990-45C3-9FDC-DDC4CCAB94EF}" dt="2018-09-25T16:28:08.374" v="89" actId="14100"/>
          <ac:picMkLst>
            <pc:docMk/>
            <pc:sldMk cId="0" sldId="267"/>
            <ac:picMk id="28" creationId="{00000000-0000-0000-0000-000000000000}"/>
          </ac:picMkLst>
        </pc:picChg>
        <pc:picChg chg="del mod">
          <ac:chgData name="Femke Hofman" userId="17ebf114-7f01-4c2a-bea7-72ff8b6919f8" providerId="ADAL" clId="{6F577DEE-A990-45C3-9FDC-DDC4CCAB94EF}" dt="2018-09-25T16:28:16.294" v="93" actId="478"/>
          <ac:picMkLst>
            <pc:docMk/>
            <pc:sldMk cId="0" sldId="267"/>
            <ac:picMk id="29" creationId="{00000000-0000-0000-0000-000000000000}"/>
          </ac:picMkLst>
        </pc:picChg>
        <pc:picChg chg="add mod">
          <ac:chgData name="Femke Hofman" userId="17ebf114-7f01-4c2a-bea7-72ff8b6919f8" providerId="ADAL" clId="{6F577DEE-A990-45C3-9FDC-DDC4CCAB94EF}" dt="2018-09-25T16:30:02.444" v="112" actId="1440"/>
          <ac:picMkLst>
            <pc:docMk/>
            <pc:sldMk cId="0" sldId="267"/>
            <ac:picMk id="1026" creationId="{517D7E0C-9801-483C-AC5C-10D9F33FF0F2}"/>
          </ac:picMkLst>
        </pc:picChg>
      </pc:sldChg>
      <pc:sldChg chg="addSp delSp modSp">
        <pc:chgData name="Femke Hofman" userId="17ebf114-7f01-4c2a-bea7-72ff8b6919f8" providerId="ADAL" clId="{6F577DEE-A990-45C3-9FDC-DDC4CCAB94EF}" dt="2018-09-25T16:51:53.943" v="254" actId="1076"/>
        <pc:sldMkLst>
          <pc:docMk/>
          <pc:sldMk cId="3031544586" sldId="285"/>
        </pc:sldMkLst>
        <pc:spChg chg="mod">
          <ac:chgData name="Femke Hofman" userId="17ebf114-7f01-4c2a-bea7-72ff8b6919f8" providerId="ADAL" clId="{6F577DEE-A990-45C3-9FDC-DDC4CCAB94EF}" dt="2018-09-25T16:47:22.345" v="208" actId="255"/>
          <ac:spMkLst>
            <pc:docMk/>
            <pc:sldMk cId="3031544586" sldId="285"/>
            <ac:spMk id="2" creationId="{00000000-0000-0000-0000-000000000000}"/>
          </ac:spMkLst>
        </pc:spChg>
        <pc:spChg chg="mod">
          <ac:chgData name="Femke Hofman" userId="17ebf114-7f01-4c2a-bea7-72ff8b6919f8" providerId="ADAL" clId="{6F577DEE-A990-45C3-9FDC-DDC4CCAB94EF}" dt="2018-09-25T16:44:10.427" v="172" actId="2711"/>
          <ac:spMkLst>
            <pc:docMk/>
            <pc:sldMk cId="3031544586" sldId="285"/>
            <ac:spMk id="3" creationId="{00000000-0000-0000-0000-000000000000}"/>
          </ac:spMkLst>
        </pc:spChg>
        <pc:grpChg chg="del">
          <ac:chgData name="Femke Hofman" userId="17ebf114-7f01-4c2a-bea7-72ff8b6919f8" providerId="ADAL" clId="{6F577DEE-A990-45C3-9FDC-DDC4CCAB94EF}" dt="2018-09-25T16:20:10.105" v="46" actId="478"/>
          <ac:grpSpMkLst>
            <pc:docMk/>
            <pc:sldMk cId="3031544586" sldId="285"/>
            <ac:grpSpMk id="5" creationId="{00000000-0000-0000-0000-000000000000}"/>
          </ac:grpSpMkLst>
        </pc:grpChg>
        <pc:graphicFrameChg chg="mod">
          <ac:chgData name="Femke Hofman" userId="17ebf114-7f01-4c2a-bea7-72ff8b6919f8" providerId="ADAL" clId="{6F577DEE-A990-45C3-9FDC-DDC4CCAB94EF}" dt="2018-09-25T16:51:53.943" v="254" actId="1076"/>
          <ac:graphicFrameMkLst>
            <pc:docMk/>
            <pc:sldMk cId="3031544586" sldId="285"/>
            <ac:graphicFrameMk id="11" creationId="{00000000-0000-0000-0000-000000000000}"/>
          </ac:graphicFrameMkLst>
        </pc:graphicFrameChg>
        <pc:picChg chg="add del">
          <ac:chgData name="Femke Hofman" userId="17ebf114-7f01-4c2a-bea7-72ff8b6919f8" providerId="ADAL" clId="{6F577DEE-A990-45C3-9FDC-DDC4CCAB94EF}" dt="2018-09-25T16:15:30.837" v="20"/>
          <ac:picMkLst>
            <pc:docMk/>
            <pc:sldMk cId="3031544586" sldId="285"/>
            <ac:picMk id="12" creationId="{26C8F10C-EF6F-4DF2-9194-17E67AFE083C}"/>
          </ac:picMkLst>
        </pc:picChg>
        <pc:picChg chg="add">
          <ac:chgData name="Femke Hofman" userId="17ebf114-7f01-4c2a-bea7-72ff8b6919f8" providerId="ADAL" clId="{6F577DEE-A990-45C3-9FDC-DDC4CCAB94EF}" dt="2018-09-25T16:15:34.487" v="21"/>
          <ac:picMkLst>
            <pc:docMk/>
            <pc:sldMk cId="3031544586" sldId="285"/>
            <ac:picMk id="13" creationId="{7BDCAA1F-598A-47F4-8A44-634C0539E0ED}"/>
          </ac:picMkLst>
        </pc:picChg>
      </pc:sldChg>
      <pc:sldChg chg="delSp modSp delDesignElem">
        <pc:chgData name="Femke Hofman" userId="17ebf114-7f01-4c2a-bea7-72ff8b6919f8" providerId="ADAL" clId="{6F577DEE-A990-45C3-9FDC-DDC4CCAB94EF}" dt="2018-09-25T17:31:32.271" v="316" actId="12100"/>
        <pc:sldMkLst>
          <pc:docMk/>
          <pc:sldMk cId="838653816" sldId="286"/>
        </pc:sldMkLst>
        <pc:spChg chg="mod">
          <ac:chgData name="Femke Hofman" userId="17ebf114-7f01-4c2a-bea7-72ff8b6919f8" providerId="ADAL" clId="{6F577DEE-A990-45C3-9FDC-DDC4CCAB94EF}" dt="2018-09-25T16:44:44.044" v="178" actId="113"/>
          <ac:spMkLst>
            <pc:docMk/>
            <pc:sldMk cId="838653816" sldId="286"/>
            <ac:spMk id="2" creationId="{00000000-0000-0000-0000-000000000000}"/>
          </ac:spMkLst>
        </pc:spChg>
        <pc:spChg chg="del">
          <ac:chgData name="Femke Hofman" userId="17ebf114-7f01-4c2a-bea7-72ff8b6919f8" providerId="ADAL" clId="{6F577DEE-A990-45C3-9FDC-DDC4CCAB94EF}" dt="2018-09-25T16:12:04.996" v="2"/>
          <ac:spMkLst>
            <pc:docMk/>
            <pc:sldMk cId="838653816" sldId="286"/>
            <ac:spMk id="18" creationId="{ACA29952-149E-46F7-9A9D-E6101CFF55F5}"/>
          </ac:spMkLst>
        </pc:spChg>
        <pc:spChg chg="del">
          <ac:chgData name="Femke Hofman" userId="17ebf114-7f01-4c2a-bea7-72ff8b6919f8" providerId="ADAL" clId="{6F577DEE-A990-45C3-9FDC-DDC4CCAB94EF}" dt="2018-09-25T16:12:04.996" v="2"/>
          <ac:spMkLst>
            <pc:docMk/>
            <pc:sldMk cId="838653816" sldId="286"/>
            <ac:spMk id="20" creationId="{9024BA92-9229-4333-ACC7-4561A3DB5FC5}"/>
          </ac:spMkLst>
        </pc:spChg>
        <pc:graphicFrameChg chg="mod">
          <ac:chgData name="Femke Hofman" userId="17ebf114-7f01-4c2a-bea7-72ff8b6919f8" providerId="ADAL" clId="{6F577DEE-A990-45C3-9FDC-DDC4CCAB94EF}" dt="2018-09-25T17:31:32.271" v="316" actId="12100"/>
          <ac:graphicFrameMkLst>
            <pc:docMk/>
            <pc:sldMk cId="838653816" sldId="286"/>
            <ac:graphicFrameMk id="13" creationId="{EA88EACC-39D8-40E9-83B0-C6BB463D9656}"/>
          </ac:graphicFrameMkLst>
        </pc:graphicFrameChg>
      </pc:sldChg>
      <pc:sldChg chg="addSp delSp modSp">
        <pc:chgData name="Femke Hofman" userId="17ebf114-7f01-4c2a-bea7-72ff8b6919f8" providerId="ADAL" clId="{6F577DEE-A990-45C3-9FDC-DDC4CCAB94EF}" dt="2018-09-25T16:47:55.633" v="216" actId="255"/>
        <pc:sldMkLst>
          <pc:docMk/>
          <pc:sldMk cId="2981925587" sldId="287"/>
        </pc:sldMkLst>
        <pc:spChg chg="mod">
          <ac:chgData name="Femke Hofman" userId="17ebf114-7f01-4c2a-bea7-72ff8b6919f8" providerId="ADAL" clId="{6F577DEE-A990-45C3-9FDC-DDC4CCAB94EF}" dt="2018-09-25T16:47:55.633" v="216" actId="255"/>
          <ac:spMkLst>
            <pc:docMk/>
            <pc:sldMk cId="2981925587" sldId="287"/>
            <ac:spMk id="2" creationId="{C4739CEE-6864-445F-9FCB-BD12E23CBE21}"/>
          </ac:spMkLst>
        </pc:spChg>
        <pc:spChg chg="mod">
          <ac:chgData name="Femke Hofman" userId="17ebf114-7f01-4c2a-bea7-72ff8b6919f8" providerId="ADAL" clId="{6F577DEE-A990-45C3-9FDC-DDC4CCAB94EF}" dt="2018-09-25T16:45:48.973" v="192" actId="2711"/>
          <ac:spMkLst>
            <pc:docMk/>
            <pc:sldMk cId="2981925587" sldId="287"/>
            <ac:spMk id="3" creationId="{040E7CDF-38C4-4D3E-9793-2AD433597D96}"/>
          </ac:spMkLst>
        </pc:spChg>
        <pc:spChg chg="mod">
          <ac:chgData name="Femke Hofman" userId="17ebf114-7f01-4c2a-bea7-72ff8b6919f8" providerId="ADAL" clId="{6F577DEE-A990-45C3-9FDC-DDC4CCAB94EF}" dt="2018-09-25T16:45:54.243" v="193" actId="2711"/>
          <ac:spMkLst>
            <pc:docMk/>
            <pc:sldMk cId="2981925587" sldId="287"/>
            <ac:spMk id="4" creationId="{45991D7A-4D59-4435-894A-881DFE6454B6}"/>
          </ac:spMkLst>
        </pc:spChg>
        <pc:picChg chg="add">
          <ac:chgData name="Femke Hofman" userId="17ebf114-7f01-4c2a-bea7-72ff8b6919f8" providerId="ADAL" clId="{6F577DEE-A990-45C3-9FDC-DDC4CCAB94EF}" dt="2018-09-25T16:15:40.857" v="25"/>
          <ac:picMkLst>
            <pc:docMk/>
            <pc:sldMk cId="2981925587" sldId="287"/>
            <ac:picMk id="5" creationId="{84406DAB-5C4A-4993-AAED-E11979B9F3E0}"/>
          </ac:picMkLst>
        </pc:picChg>
        <pc:picChg chg="add del mod">
          <ac:chgData name="Femke Hofman" userId="17ebf114-7f01-4c2a-bea7-72ff8b6919f8" providerId="ADAL" clId="{6F577DEE-A990-45C3-9FDC-DDC4CCAB94EF}" dt="2018-09-25T16:37:07.573" v="134" actId="478"/>
          <ac:picMkLst>
            <pc:docMk/>
            <pc:sldMk cId="2981925587" sldId="287"/>
            <ac:picMk id="6" creationId="{88A7DBCA-8F12-4A5D-908B-3E4E047F4912}"/>
          </ac:picMkLst>
        </pc:picChg>
        <pc:picChg chg="add mod">
          <ac:chgData name="Femke Hofman" userId="17ebf114-7f01-4c2a-bea7-72ff8b6919f8" providerId="ADAL" clId="{6F577DEE-A990-45C3-9FDC-DDC4CCAB94EF}" dt="2018-09-25T16:38:36.133" v="164" actId="1076"/>
          <ac:picMkLst>
            <pc:docMk/>
            <pc:sldMk cId="2981925587" sldId="287"/>
            <ac:picMk id="8" creationId="{AC6BD35D-31DC-4C24-B9B6-E990AE8B32F0}"/>
          </ac:picMkLst>
        </pc:picChg>
        <pc:picChg chg="add mod">
          <ac:chgData name="Femke Hofman" userId="17ebf114-7f01-4c2a-bea7-72ff8b6919f8" providerId="ADAL" clId="{6F577DEE-A990-45C3-9FDC-DDC4CCAB94EF}" dt="2018-09-25T16:38:38.753" v="165" actId="1076"/>
          <ac:picMkLst>
            <pc:docMk/>
            <pc:sldMk cId="2981925587" sldId="287"/>
            <ac:picMk id="9" creationId="{02CA4353-9C93-45AE-B71F-42DCDCA92D41}"/>
          </ac:picMkLst>
        </pc:picChg>
      </pc:sldChg>
      <pc:sldChg chg="addSp delSp modSp add mod setBg">
        <pc:chgData name="Femke Hofman" userId="17ebf114-7f01-4c2a-bea7-72ff8b6919f8" providerId="ADAL" clId="{6F577DEE-A990-45C3-9FDC-DDC4CCAB94EF}" dt="2018-09-25T16:51:28.983" v="253"/>
        <pc:sldMkLst>
          <pc:docMk/>
          <pc:sldMk cId="1130103621" sldId="288"/>
        </pc:sldMkLst>
        <pc:spChg chg="mod">
          <ac:chgData name="Femke Hofman" userId="17ebf114-7f01-4c2a-bea7-72ff8b6919f8" providerId="ADAL" clId="{6F577DEE-A990-45C3-9FDC-DDC4CCAB94EF}" dt="2018-09-25T16:50:43.523" v="252" actId="26606"/>
          <ac:spMkLst>
            <pc:docMk/>
            <pc:sldMk cId="1130103621" sldId="288"/>
            <ac:spMk id="2" creationId="{8851D1C6-554D-4FB8-99D3-EA3B8EC5271A}"/>
          </ac:spMkLst>
        </pc:spChg>
        <pc:spChg chg="del">
          <ac:chgData name="Femke Hofman" userId="17ebf114-7f01-4c2a-bea7-72ff8b6919f8" providerId="ADAL" clId="{6F577DEE-A990-45C3-9FDC-DDC4CCAB94EF}" dt="2018-09-25T16:50:43.523" v="252" actId="26606"/>
          <ac:spMkLst>
            <pc:docMk/>
            <pc:sldMk cId="1130103621" sldId="288"/>
            <ac:spMk id="3" creationId="{619FFB77-AA9A-40A2-BF28-D62F8E62F3F0}"/>
          </ac:spMkLst>
        </pc:spChg>
        <pc:spChg chg="mod">
          <ac:chgData name="Femke Hofman" userId="17ebf114-7f01-4c2a-bea7-72ff8b6919f8" providerId="ADAL" clId="{6F577DEE-A990-45C3-9FDC-DDC4CCAB94EF}" dt="2018-09-25T16:50:43.523" v="252" actId="26606"/>
          <ac:spMkLst>
            <pc:docMk/>
            <pc:sldMk cId="1130103621" sldId="288"/>
            <ac:spMk id="4" creationId="{86815273-3CDA-4BFB-ABE1-05DAF1A76F8E}"/>
          </ac:spMkLst>
        </pc:spChg>
        <pc:spChg chg="add">
          <ac:chgData name="Femke Hofman" userId="17ebf114-7f01-4c2a-bea7-72ff8b6919f8" providerId="ADAL" clId="{6F577DEE-A990-45C3-9FDC-DDC4CCAB94EF}" dt="2018-09-25T16:50:43.523" v="252" actId="26606"/>
          <ac:spMkLst>
            <pc:docMk/>
            <pc:sldMk cId="1130103621" sldId="288"/>
            <ac:spMk id="11" creationId="{085B5D29-D9E4-40B2-8A6E-FDDB5F6A1329}"/>
          </ac:spMkLst>
        </pc:spChg>
        <pc:spChg chg="add">
          <ac:chgData name="Femke Hofman" userId="17ebf114-7f01-4c2a-bea7-72ff8b6919f8" providerId="ADAL" clId="{6F577DEE-A990-45C3-9FDC-DDC4CCAB94EF}" dt="2018-09-25T16:50:43.523" v="252" actId="26606"/>
          <ac:spMkLst>
            <pc:docMk/>
            <pc:sldMk cId="1130103621" sldId="288"/>
            <ac:spMk id="13" creationId="{94CD0091-17B3-49ED-ABF9-8B9642E3C9F2}"/>
          </ac:spMkLst>
        </pc:spChg>
        <pc:graphicFrameChg chg="add">
          <ac:chgData name="Femke Hofman" userId="17ebf114-7f01-4c2a-bea7-72ff8b6919f8" providerId="ADAL" clId="{6F577DEE-A990-45C3-9FDC-DDC4CCAB94EF}" dt="2018-09-25T16:50:43.523" v="252" actId="26606"/>
          <ac:graphicFrameMkLst>
            <pc:docMk/>
            <pc:sldMk cId="1130103621" sldId="288"/>
            <ac:graphicFrameMk id="6" creationId="{E17B6CE7-D51B-42F0-ABA6-C592FDCB0A27}"/>
          </ac:graphicFrameMkLst>
        </pc:graphicFrameChg>
        <pc:picChg chg="add">
          <ac:chgData name="Femke Hofman" userId="17ebf114-7f01-4c2a-bea7-72ff8b6919f8" providerId="ADAL" clId="{6F577DEE-A990-45C3-9FDC-DDC4CCAB94EF}" dt="2018-09-25T16:51:28.983" v="253"/>
          <ac:picMkLst>
            <pc:docMk/>
            <pc:sldMk cId="1130103621" sldId="288"/>
            <ac:picMk id="8" creationId="{3804D291-E170-40CB-B89A-1C81358D8925}"/>
          </ac:picMkLst>
        </pc:picChg>
      </pc:sldChg>
      <pc:sldChg chg="modSp add del">
        <pc:chgData name="Femke Hofman" userId="17ebf114-7f01-4c2a-bea7-72ff8b6919f8" providerId="ADAL" clId="{6F577DEE-A990-45C3-9FDC-DDC4CCAB94EF}" dt="2018-09-25T16:48:09.717" v="219" actId="2696"/>
        <pc:sldMkLst>
          <pc:docMk/>
          <pc:sldMk cId="4290366644" sldId="288"/>
        </pc:sldMkLst>
        <pc:spChg chg="mod">
          <ac:chgData name="Femke Hofman" userId="17ebf114-7f01-4c2a-bea7-72ff8b6919f8" providerId="ADAL" clId="{6F577DEE-A990-45C3-9FDC-DDC4CCAB94EF}" dt="2018-09-25T16:48:07.943" v="218" actId="27636"/>
          <ac:spMkLst>
            <pc:docMk/>
            <pc:sldMk cId="4290366644" sldId="288"/>
            <ac:spMk id="4" creationId="{7E36FA7A-0304-44F9-9D1D-383B43497DA0}"/>
          </ac:spMkLst>
        </pc:spChg>
      </pc:sldChg>
      <pc:sldChg chg="addSp modSp add mod setBg">
        <pc:chgData name="Femke Hofman" userId="17ebf114-7f01-4c2a-bea7-72ff8b6919f8" providerId="ADAL" clId="{6F577DEE-A990-45C3-9FDC-DDC4CCAB94EF}" dt="2018-09-25T18:15:52.440" v="327" actId="207"/>
        <pc:sldMkLst>
          <pc:docMk/>
          <pc:sldMk cId="1756405113" sldId="289"/>
        </pc:sldMkLst>
        <pc:spChg chg="mod">
          <ac:chgData name="Femke Hofman" userId="17ebf114-7f01-4c2a-bea7-72ff8b6919f8" providerId="ADAL" clId="{6F577DEE-A990-45C3-9FDC-DDC4CCAB94EF}" dt="2018-09-25T18:15:52.440" v="327" actId="207"/>
          <ac:spMkLst>
            <pc:docMk/>
            <pc:sldMk cId="1756405113" sldId="289"/>
            <ac:spMk id="2" creationId="{D7BAD66D-3F64-42FA-A234-E1B5900FFF66}"/>
          </ac:spMkLst>
        </pc:spChg>
        <pc:picChg chg="add mod">
          <ac:chgData name="Femke Hofman" userId="17ebf114-7f01-4c2a-bea7-72ff8b6919f8" providerId="ADAL" clId="{6F577DEE-A990-45C3-9FDC-DDC4CCAB94EF}" dt="2018-09-25T18:15:24.960" v="326" actId="26606"/>
          <ac:picMkLst>
            <pc:docMk/>
            <pc:sldMk cId="1756405113" sldId="289"/>
            <ac:picMk id="3" creationId="{C1A81A38-D66F-4EFC-BF8E-3AEC08A7152A}"/>
          </ac:picMkLst>
        </pc:picChg>
      </pc:sldChg>
      <pc:sldMasterChg chg="modTransition">
        <pc:chgData name="Femke Hofman" userId="17ebf114-7f01-4c2a-bea7-72ff8b6919f8" providerId="ADAL" clId="{6F577DEE-A990-45C3-9FDC-DDC4CCAB94EF}" dt="2018-09-25T16:12:04.996" v="2"/>
        <pc:sldMasterMkLst>
          <pc:docMk/>
          <pc:sldMasterMk cId="3466611487" sldId="2147483763"/>
        </pc:sldMasterMkLst>
      </pc:sldMasterChg>
    </pc:docChg>
  </pc:docChgLst>
  <pc:docChgLst>
    <pc:chgData name="Cora Impens" userId="0a836e18-dff6-44bb-823f-36b349788de7" providerId="ADAL" clId="{15EA1764-D121-4CCE-BC7E-D7F740852294}"/>
    <pc:docChg chg="undo custSel mod modSld">
      <pc:chgData name="Cora Impens" userId="0a836e18-dff6-44bb-823f-36b349788de7" providerId="ADAL" clId="{15EA1764-D121-4CCE-BC7E-D7F740852294}" dt="2018-09-25T18:19:36.337" v="345" actId="20577"/>
      <pc:docMkLst>
        <pc:docMk/>
      </pc:docMkLst>
      <pc:sldChg chg="modNotesTx">
        <pc:chgData name="Cora Impens" userId="0a836e18-dff6-44bb-823f-36b349788de7" providerId="ADAL" clId="{15EA1764-D121-4CCE-BC7E-D7F740852294}" dt="2018-09-25T18:18:26.265" v="284" actId="20577"/>
        <pc:sldMkLst>
          <pc:docMk/>
          <pc:sldMk cId="0" sldId="256"/>
        </pc:sldMkLst>
      </pc:sldChg>
      <pc:sldChg chg="modNotesTx">
        <pc:chgData name="Cora Impens" userId="0a836e18-dff6-44bb-823f-36b349788de7" providerId="ADAL" clId="{15EA1764-D121-4CCE-BC7E-D7F740852294}" dt="2018-09-25T18:19:15.241" v="318" actId="20577"/>
        <pc:sldMkLst>
          <pc:docMk/>
          <pc:sldMk cId="0" sldId="264"/>
        </pc:sldMkLst>
      </pc:sldChg>
      <pc:sldChg chg="modNotesTx">
        <pc:chgData name="Cora Impens" userId="0a836e18-dff6-44bb-823f-36b349788de7" providerId="ADAL" clId="{15EA1764-D121-4CCE-BC7E-D7F740852294}" dt="2018-09-25T18:19:21.441" v="324" actId="20577"/>
        <pc:sldMkLst>
          <pc:docMk/>
          <pc:sldMk cId="0" sldId="265"/>
        </pc:sldMkLst>
      </pc:sldChg>
      <pc:sldChg chg="addSp delSp modSp modNotesTx">
        <pc:chgData name="Cora Impens" userId="0a836e18-dff6-44bb-823f-36b349788de7" providerId="ADAL" clId="{15EA1764-D121-4CCE-BC7E-D7F740852294}" dt="2018-09-25T18:19:27.865" v="333" actId="20577"/>
        <pc:sldMkLst>
          <pc:docMk/>
          <pc:sldMk cId="0" sldId="267"/>
        </pc:sldMkLst>
        <pc:spChg chg="add del mod">
          <ac:chgData name="Cora Impens" userId="0a836e18-dff6-44bb-823f-36b349788de7" providerId="ADAL" clId="{15EA1764-D121-4CCE-BC7E-D7F740852294}" dt="2018-09-25T16:38:02.985" v="13" actId="478"/>
          <ac:spMkLst>
            <pc:docMk/>
            <pc:sldMk cId="0" sldId="267"/>
            <ac:spMk id="2" creationId="{9A5C5083-92AD-4CF2-A051-3DB33EB7D1F7}"/>
          </ac:spMkLst>
        </pc:spChg>
        <pc:spChg chg="add mod">
          <ac:chgData name="Cora Impens" userId="0a836e18-dff6-44bb-823f-36b349788de7" providerId="ADAL" clId="{15EA1764-D121-4CCE-BC7E-D7F740852294}" dt="2018-09-25T16:38:09.548" v="14"/>
          <ac:spMkLst>
            <pc:docMk/>
            <pc:sldMk cId="0" sldId="267"/>
            <ac:spMk id="3" creationId="{505C1A6D-F632-4932-8420-1231C097F7D4}"/>
          </ac:spMkLst>
        </pc:spChg>
        <pc:spChg chg="add mod">
          <ac:chgData name="Cora Impens" userId="0a836e18-dff6-44bb-823f-36b349788de7" providerId="ADAL" clId="{15EA1764-D121-4CCE-BC7E-D7F740852294}" dt="2018-09-25T16:38:09.548" v="14"/>
          <ac:spMkLst>
            <pc:docMk/>
            <pc:sldMk cId="0" sldId="267"/>
            <ac:spMk id="4" creationId="{C4E829E5-59AF-4335-8004-6E24DED177FD}"/>
          </ac:spMkLst>
        </pc:spChg>
        <pc:spChg chg="mod">
          <ac:chgData name="Cora Impens" userId="0a836e18-dff6-44bb-823f-36b349788de7" providerId="ADAL" clId="{15EA1764-D121-4CCE-BC7E-D7F740852294}" dt="2018-09-25T16:38:21.191" v="16" actId="1076"/>
          <ac:spMkLst>
            <pc:docMk/>
            <pc:sldMk cId="0" sldId="267"/>
            <ac:spMk id="320" creationId="{00000000-0000-0000-0000-000000000000}"/>
          </ac:spMkLst>
        </pc:spChg>
        <pc:picChg chg="mod">
          <ac:chgData name="Cora Impens" userId="0a836e18-dff6-44bb-823f-36b349788de7" providerId="ADAL" clId="{15EA1764-D121-4CCE-BC7E-D7F740852294}" dt="2018-09-25T16:38:28.286" v="20" actId="1076"/>
          <ac:picMkLst>
            <pc:docMk/>
            <pc:sldMk cId="0" sldId="267"/>
            <ac:picMk id="6" creationId="{3A21E736-AA94-4CCD-A214-68A7BB02620C}"/>
          </ac:picMkLst>
        </pc:picChg>
        <pc:picChg chg="mod">
          <ac:chgData name="Cora Impens" userId="0a836e18-dff6-44bb-823f-36b349788de7" providerId="ADAL" clId="{15EA1764-D121-4CCE-BC7E-D7F740852294}" dt="2018-09-25T16:38:25.631" v="19" actId="1076"/>
          <ac:picMkLst>
            <pc:docMk/>
            <pc:sldMk cId="0" sldId="267"/>
            <ac:picMk id="8" creationId="{7921C0AD-A5CA-4B22-8E2F-6F2235DF0648}"/>
          </ac:picMkLst>
        </pc:picChg>
        <pc:picChg chg="mod">
          <ac:chgData name="Cora Impens" userId="0a836e18-dff6-44bb-823f-36b349788de7" providerId="ADAL" clId="{15EA1764-D121-4CCE-BC7E-D7F740852294}" dt="2018-09-25T16:38:42.247" v="26" actId="1076"/>
          <ac:picMkLst>
            <pc:docMk/>
            <pc:sldMk cId="0" sldId="267"/>
            <ac:picMk id="10" creationId="{37736768-8496-4B0D-BD28-2C06B5959A6F}"/>
          </ac:picMkLst>
        </pc:picChg>
        <pc:picChg chg="mod">
          <ac:chgData name="Cora Impens" userId="0a836e18-dff6-44bb-823f-36b349788de7" providerId="ADAL" clId="{15EA1764-D121-4CCE-BC7E-D7F740852294}" dt="2018-09-25T16:38:24.423" v="18" actId="1076"/>
          <ac:picMkLst>
            <pc:docMk/>
            <pc:sldMk cId="0" sldId="267"/>
            <ac:picMk id="28" creationId="{00000000-0000-0000-0000-000000000000}"/>
          </ac:picMkLst>
        </pc:picChg>
        <pc:picChg chg="mod">
          <ac:chgData name="Cora Impens" userId="0a836e18-dff6-44bb-823f-36b349788de7" providerId="ADAL" clId="{15EA1764-D121-4CCE-BC7E-D7F740852294}" dt="2018-09-25T16:38:35.007" v="23" actId="1076"/>
          <ac:picMkLst>
            <pc:docMk/>
            <pc:sldMk cId="0" sldId="267"/>
            <ac:picMk id="1026" creationId="{517D7E0C-9801-483C-AC5C-10D9F33FF0F2}"/>
          </ac:picMkLst>
        </pc:picChg>
      </pc:sldChg>
      <pc:sldChg chg="modSp modNotesTx">
        <pc:chgData name="Cora Impens" userId="0a836e18-dff6-44bb-823f-36b349788de7" providerId="ADAL" clId="{15EA1764-D121-4CCE-BC7E-D7F740852294}" dt="2018-09-25T18:18:39.297" v="301" actId="20577"/>
        <pc:sldMkLst>
          <pc:docMk/>
          <pc:sldMk cId="3031544586" sldId="285"/>
        </pc:sldMkLst>
        <pc:spChg chg="mod">
          <ac:chgData name="Cora Impens" userId="0a836e18-dff6-44bb-823f-36b349788de7" providerId="ADAL" clId="{15EA1764-D121-4CCE-BC7E-D7F740852294}" dt="2018-09-25T16:43:59.793" v="34" actId="113"/>
          <ac:spMkLst>
            <pc:docMk/>
            <pc:sldMk cId="3031544586" sldId="285"/>
            <ac:spMk id="2" creationId="{00000000-0000-0000-0000-000000000000}"/>
          </ac:spMkLst>
        </pc:spChg>
      </pc:sldChg>
      <pc:sldChg chg="addSp delSp modSp modNotesTx">
        <pc:chgData name="Cora Impens" userId="0a836e18-dff6-44bb-823f-36b349788de7" providerId="ADAL" clId="{15EA1764-D121-4CCE-BC7E-D7F740852294}" dt="2018-09-25T18:19:09.729" v="307" actId="20577"/>
        <pc:sldMkLst>
          <pc:docMk/>
          <pc:sldMk cId="838653816" sldId="286"/>
        </pc:sldMkLst>
        <pc:spChg chg="mod">
          <ac:chgData name="Cora Impens" userId="0a836e18-dff6-44bb-823f-36b349788de7" providerId="ADAL" clId="{15EA1764-D121-4CCE-BC7E-D7F740852294}" dt="2018-09-25T16:37:28.437" v="6" actId="26606"/>
          <ac:spMkLst>
            <pc:docMk/>
            <pc:sldMk cId="838653816" sldId="286"/>
            <ac:spMk id="2" creationId="{00000000-0000-0000-0000-000000000000}"/>
          </ac:spMkLst>
        </pc:spChg>
        <pc:spChg chg="mod ord">
          <ac:chgData name="Cora Impens" userId="0a836e18-dff6-44bb-823f-36b349788de7" providerId="ADAL" clId="{15EA1764-D121-4CCE-BC7E-D7F740852294}" dt="2018-09-25T16:37:28.437" v="6" actId="26606"/>
          <ac:spMkLst>
            <pc:docMk/>
            <pc:sldMk cId="838653816" sldId="286"/>
            <ac:spMk id="4" creationId="{00000000-0000-0000-0000-000000000000}"/>
          </ac:spMkLst>
        </pc:spChg>
        <pc:spChg chg="add del">
          <ac:chgData name="Cora Impens" userId="0a836e18-dff6-44bb-823f-36b349788de7" providerId="ADAL" clId="{15EA1764-D121-4CCE-BC7E-D7F740852294}" dt="2018-09-25T16:37:28.437" v="6" actId="26606"/>
          <ac:spMkLst>
            <pc:docMk/>
            <pc:sldMk cId="838653816" sldId="286"/>
            <ac:spMk id="15" creationId="{93A02D2D-BECC-4028-99FB-E8FC50679B93}"/>
          </ac:spMkLst>
        </pc:spChg>
        <pc:spChg chg="add del">
          <ac:chgData name="Cora Impens" userId="0a836e18-dff6-44bb-823f-36b349788de7" providerId="ADAL" clId="{15EA1764-D121-4CCE-BC7E-D7F740852294}" dt="2018-09-25T16:37:28.437" v="6" actId="26606"/>
          <ac:spMkLst>
            <pc:docMk/>
            <pc:sldMk cId="838653816" sldId="286"/>
            <ac:spMk id="16" creationId="{F4D903F3-A878-49CB-8C25-FE861E0844B0}"/>
          </ac:spMkLst>
        </pc:spChg>
        <pc:graphicFrameChg chg="mod modGraphic">
          <ac:chgData name="Cora Impens" userId="0a836e18-dff6-44bb-823f-36b349788de7" providerId="ADAL" clId="{15EA1764-D121-4CCE-BC7E-D7F740852294}" dt="2018-09-25T17:32:46.638" v="123" actId="20577"/>
          <ac:graphicFrameMkLst>
            <pc:docMk/>
            <pc:sldMk cId="838653816" sldId="286"/>
            <ac:graphicFrameMk id="13" creationId="{EA88EACC-39D8-40E9-83B0-C6BB463D9656}"/>
          </ac:graphicFrameMkLst>
        </pc:graphicFrameChg>
        <pc:picChg chg="mod">
          <ac:chgData name="Cora Impens" userId="0a836e18-dff6-44bb-823f-36b349788de7" providerId="ADAL" clId="{15EA1764-D121-4CCE-BC7E-D7F740852294}" dt="2018-09-25T16:37:28.437" v="6" actId="26606"/>
          <ac:picMkLst>
            <pc:docMk/>
            <pc:sldMk cId="838653816" sldId="286"/>
            <ac:picMk id="11" creationId="{00000000-0000-0000-0000-000000000000}"/>
          </ac:picMkLst>
        </pc:picChg>
      </pc:sldChg>
      <pc:sldChg chg="modNotesTx">
        <pc:chgData name="Cora Impens" userId="0a836e18-dff6-44bb-823f-36b349788de7" providerId="ADAL" clId="{15EA1764-D121-4CCE-BC7E-D7F740852294}" dt="2018-09-25T18:19:32.489" v="339" actId="20577"/>
        <pc:sldMkLst>
          <pc:docMk/>
          <pc:sldMk cId="2981925587" sldId="287"/>
        </pc:sldMkLst>
      </pc:sldChg>
      <pc:sldChg chg="modSp modNotesTx">
        <pc:chgData name="Cora Impens" userId="0a836e18-dff6-44bb-823f-36b349788de7" providerId="ADAL" clId="{15EA1764-D121-4CCE-BC7E-D7F740852294}" dt="2018-09-25T18:18:31.930" v="292" actId="20577"/>
        <pc:sldMkLst>
          <pc:docMk/>
          <pc:sldMk cId="1130103621" sldId="288"/>
        </pc:sldMkLst>
        <pc:spChg chg="mod">
          <ac:chgData name="Cora Impens" userId="0a836e18-dff6-44bb-823f-36b349788de7" providerId="ADAL" clId="{15EA1764-D121-4CCE-BC7E-D7F740852294}" dt="2018-09-25T16:49:03.482" v="39" actId="20577"/>
          <ac:spMkLst>
            <pc:docMk/>
            <pc:sldMk cId="1130103621" sldId="288"/>
            <ac:spMk id="2" creationId="{8851D1C6-554D-4FB8-99D3-EA3B8EC5271A}"/>
          </ac:spMkLst>
        </pc:spChg>
        <pc:spChg chg="mod">
          <ac:chgData name="Cora Impens" userId="0a836e18-dff6-44bb-823f-36b349788de7" providerId="ADAL" clId="{15EA1764-D121-4CCE-BC7E-D7F740852294}" dt="2018-09-25T16:50:44.907" v="59" actId="255"/>
          <ac:spMkLst>
            <pc:docMk/>
            <pc:sldMk cId="1130103621" sldId="288"/>
            <ac:spMk id="3" creationId="{619FFB77-AA9A-40A2-BF28-D62F8E62F3F0}"/>
          </ac:spMkLst>
        </pc:spChg>
        <pc:graphicFrameChg chg="mod">
          <ac:chgData name="Cora Impens" userId="0a836e18-dff6-44bb-823f-36b349788de7" providerId="ADAL" clId="{15EA1764-D121-4CCE-BC7E-D7F740852294}" dt="2018-09-25T16:51:45.769" v="63" actId="404"/>
          <ac:graphicFrameMkLst>
            <pc:docMk/>
            <pc:sldMk cId="1130103621" sldId="288"/>
            <ac:graphicFrameMk id="6" creationId="{E17B6CE7-D51B-42F0-ABA6-C592FDCB0A27}"/>
          </ac:graphicFrameMkLst>
        </pc:graphicFrameChg>
      </pc:sldChg>
      <pc:sldChg chg="modSp modNotesTx">
        <pc:chgData name="Cora Impens" userId="0a836e18-dff6-44bb-823f-36b349788de7" providerId="ADAL" clId="{15EA1764-D121-4CCE-BC7E-D7F740852294}" dt="2018-09-25T18:19:36.337" v="345" actId="20577"/>
        <pc:sldMkLst>
          <pc:docMk/>
          <pc:sldMk cId="1756405113" sldId="289"/>
        </pc:sldMkLst>
        <pc:spChg chg="mod">
          <ac:chgData name="Cora Impens" userId="0a836e18-dff6-44bb-823f-36b349788de7" providerId="ADAL" clId="{15EA1764-D121-4CCE-BC7E-D7F740852294}" dt="2018-09-25T18:18:07.568" v="277" actId="1076"/>
          <ac:spMkLst>
            <pc:docMk/>
            <pc:sldMk cId="1756405113" sldId="289"/>
            <ac:spMk id="2" creationId="{D7BAD66D-3F64-42FA-A234-E1B5900FFF66}"/>
          </ac:spMkLst>
        </pc:spChg>
      </pc:sldChg>
    </pc:docChg>
  </pc:docChgLst>
  <pc:docChgLst>
    <pc:chgData name="Femke Hofman" userId="S::femke.hofman@student.romerocollege.be::17ebf114-7f01-4c2a-bea7-72ff8b6919f8" providerId="AD" clId="Web-{028206D2-7932-4AF1-8819-3DB95B2BDA82}"/>
    <pc:docChg chg="modSld">
      <pc:chgData name="Femke Hofman" userId="S::femke.hofman@student.romerocollege.be::17ebf114-7f01-4c2a-bea7-72ff8b6919f8" providerId="AD" clId="Web-{028206D2-7932-4AF1-8819-3DB95B2BDA82}" dt="2018-09-24T19:27:09.863" v="21" actId="1076"/>
      <pc:docMkLst>
        <pc:docMk/>
      </pc:docMkLst>
      <pc:sldChg chg="modSp">
        <pc:chgData name="Femke Hofman" userId="S::femke.hofman@student.romerocollege.be::17ebf114-7f01-4c2a-bea7-72ff8b6919f8" providerId="AD" clId="Web-{028206D2-7932-4AF1-8819-3DB95B2BDA82}" dt="2018-09-24T19:25:25.201" v="0" actId="1076"/>
        <pc:sldMkLst>
          <pc:docMk/>
          <pc:sldMk cId="0" sldId="256"/>
        </pc:sldMkLst>
        <pc:grpChg chg="mod">
          <ac:chgData name="Femke Hofman" userId="S::femke.hofman@student.romerocollege.be::17ebf114-7f01-4c2a-bea7-72ff8b6919f8" providerId="AD" clId="Web-{028206D2-7932-4AF1-8819-3DB95B2BDA82}" dt="2018-09-24T19:25:25.201" v="0" actId="1076"/>
          <ac:grpSpMkLst>
            <pc:docMk/>
            <pc:sldMk cId="0" sldId="256"/>
            <ac:grpSpMk id="4" creationId="{00000000-0000-0000-0000-000000000000}"/>
          </ac:grpSpMkLst>
        </pc:grpChg>
      </pc:sldChg>
      <pc:sldChg chg="addSp delSp modSp mod setBg">
        <pc:chgData name="Femke Hofman" userId="S::femke.hofman@student.romerocollege.be::17ebf114-7f01-4c2a-bea7-72ff8b6919f8" providerId="AD" clId="Web-{028206D2-7932-4AF1-8819-3DB95B2BDA82}" dt="2018-09-24T19:27:09.863" v="21" actId="1076"/>
        <pc:sldMkLst>
          <pc:docMk/>
          <pc:sldMk cId="0" sldId="264"/>
        </pc:sldMkLst>
        <pc:spChg chg="add">
          <ac:chgData name="Femke Hofman" userId="S::femke.hofman@student.romerocollege.be::17ebf114-7f01-4c2a-bea7-72ff8b6919f8" providerId="AD" clId="Web-{028206D2-7932-4AF1-8819-3DB95B2BDA82}" dt="2018-09-24T19:26:10.063" v="3"/>
          <ac:spMkLst>
            <pc:docMk/>
            <pc:sldMk cId="0" sldId="264"/>
            <ac:spMk id="110" creationId="{ACA29952-149E-46F7-9A9D-E6101CFF55F5}"/>
          </ac:spMkLst>
        </pc:spChg>
        <pc:spChg chg="add">
          <ac:chgData name="Femke Hofman" userId="S::femke.hofman@student.romerocollege.be::17ebf114-7f01-4c2a-bea7-72ff8b6919f8" providerId="AD" clId="Web-{028206D2-7932-4AF1-8819-3DB95B2BDA82}" dt="2018-09-24T19:26:10.063" v="3"/>
          <ac:spMkLst>
            <pc:docMk/>
            <pc:sldMk cId="0" sldId="264"/>
            <ac:spMk id="112" creationId="{9024BA92-9229-4333-ACC7-4561A3DB5FC5}"/>
          </ac:spMkLst>
        </pc:spChg>
        <pc:spChg chg="mod">
          <ac:chgData name="Femke Hofman" userId="S::femke.hofman@student.romerocollege.be::17ebf114-7f01-4c2a-bea7-72ff8b6919f8" providerId="AD" clId="Web-{028206D2-7932-4AF1-8819-3DB95B2BDA82}" dt="2018-09-24T19:26:10.063" v="3"/>
          <ac:spMkLst>
            <pc:docMk/>
            <pc:sldMk cId="0" sldId="264"/>
            <ac:spMk id="283" creationId="{00000000-0000-0000-0000-000000000000}"/>
          </ac:spMkLst>
        </pc:spChg>
        <pc:spChg chg="del">
          <ac:chgData name="Femke Hofman" userId="S::femke.hofman@student.romerocollege.be::17ebf114-7f01-4c2a-bea7-72ff8b6919f8" providerId="AD" clId="Web-{028206D2-7932-4AF1-8819-3DB95B2BDA82}" dt="2018-09-24T19:26:10.063" v="3"/>
          <ac:spMkLst>
            <pc:docMk/>
            <pc:sldMk cId="0" sldId="264"/>
            <ac:spMk id="284" creationId="{00000000-0000-0000-0000-000000000000}"/>
          </ac:spMkLst>
        </pc:spChg>
        <pc:spChg chg="mod">
          <ac:chgData name="Femke Hofman" userId="S::femke.hofman@student.romerocollege.be::17ebf114-7f01-4c2a-bea7-72ff8b6919f8" providerId="AD" clId="Web-{028206D2-7932-4AF1-8819-3DB95B2BDA82}" dt="2018-09-24T19:26:10.063" v="3"/>
          <ac:spMkLst>
            <pc:docMk/>
            <pc:sldMk cId="0" sldId="264"/>
            <ac:spMk id="287" creationId="{00000000-0000-0000-0000-000000000000}"/>
          </ac:spMkLst>
        </pc:spChg>
        <pc:grpChg chg="del">
          <ac:chgData name="Femke Hofman" userId="S::femke.hofman@student.romerocollege.be::17ebf114-7f01-4c2a-bea7-72ff8b6919f8" providerId="AD" clId="Web-{028206D2-7932-4AF1-8819-3DB95B2BDA82}" dt="2018-09-24T19:26:20.204" v="6"/>
          <ac:grpSpMkLst>
            <pc:docMk/>
            <pc:sldMk cId="0" sldId="264"/>
            <ac:grpSpMk id="288" creationId="{00000000-0000-0000-0000-000000000000}"/>
          </ac:grpSpMkLst>
        </pc:grpChg>
        <pc:graphicFrameChg chg="add mod">
          <ac:chgData name="Femke Hofman" userId="S::femke.hofman@student.romerocollege.be::17ebf114-7f01-4c2a-bea7-72ff8b6919f8" providerId="AD" clId="Web-{028206D2-7932-4AF1-8819-3DB95B2BDA82}" dt="2018-09-24T19:27:09.863" v="21" actId="1076"/>
          <ac:graphicFrameMkLst>
            <pc:docMk/>
            <pc:sldMk cId="0" sldId="264"/>
            <ac:graphicFrameMk id="297" creationId="{32D322D0-1E4B-4767-956C-152F1B0A5E61}"/>
          </ac:graphicFrameMkLst>
        </pc:graphicFrameChg>
        <pc:picChg chg="mod ord">
          <ac:chgData name="Femke Hofman" userId="S::femke.hofman@student.romerocollege.be::17ebf114-7f01-4c2a-bea7-72ff8b6919f8" providerId="AD" clId="Web-{028206D2-7932-4AF1-8819-3DB95B2BDA82}" dt="2018-09-24T19:27:03.628" v="18" actId="1076"/>
          <ac:picMkLst>
            <pc:docMk/>
            <pc:sldMk cId="0" sldId="264"/>
            <ac:picMk id="4" creationId="{00000000-0000-0000-0000-000000000000}"/>
          </ac:picMkLst>
        </pc:picChg>
      </pc:sldChg>
      <pc:sldChg chg="addSp delSp modSp mod setBg">
        <pc:chgData name="Femke Hofman" userId="S::femke.hofman@student.romerocollege.be::17ebf114-7f01-4c2a-bea7-72ff8b6919f8" providerId="AD" clId="Web-{028206D2-7932-4AF1-8819-3DB95B2BDA82}" dt="2018-09-24T19:25:51.515" v="2"/>
        <pc:sldMkLst>
          <pc:docMk/>
          <pc:sldMk cId="838653816" sldId="286"/>
        </pc:sldMkLst>
        <pc:spChg chg="mod">
          <ac:chgData name="Femke Hofman" userId="S::femke.hofman@student.romerocollege.be::17ebf114-7f01-4c2a-bea7-72ff8b6919f8" providerId="AD" clId="Web-{028206D2-7932-4AF1-8819-3DB95B2BDA82}" dt="2018-09-24T19:25:44.389" v="1"/>
          <ac:spMkLst>
            <pc:docMk/>
            <pc:sldMk cId="838653816" sldId="286"/>
            <ac:spMk id="2" creationId="{00000000-0000-0000-0000-000000000000}"/>
          </ac:spMkLst>
        </pc:spChg>
        <pc:spChg chg="del">
          <ac:chgData name="Femke Hofman" userId="S::femke.hofman@student.romerocollege.be::17ebf114-7f01-4c2a-bea7-72ff8b6919f8" providerId="AD" clId="Web-{028206D2-7932-4AF1-8819-3DB95B2BDA82}" dt="2018-09-24T19:25:44.389" v="1"/>
          <ac:spMkLst>
            <pc:docMk/>
            <pc:sldMk cId="838653816" sldId="286"/>
            <ac:spMk id="3" creationId="{00000000-0000-0000-0000-000000000000}"/>
          </ac:spMkLst>
        </pc:spChg>
        <pc:spChg chg="mod">
          <ac:chgData name="Femke Hofman" userId="S::femke.hofman@student.romerocollege.be::17ebf114-7f01-4c2a-bea7-72ff8b6919f8" providerId="AD" clId="Web-{028206D2-7932-4AF1-8819-3DB95B2BDA82}" dt="2018-09-24T19:25:44.389" v="1"/>
          <ac:spMkLst>
            <pc:docMk/>
            <pc:sldMk cId="838653816" sldId="286"/>
            <ac:spMk id="4" creationId="{00000000-0000-0000-0000-000000000000}"/>
          </ac:spMkLst>
        </pc:spChg>
        <pc:spChg chg="add">
          <ac:chgData name="Femke Hofman" userId="S::femke.hofman@student.romerocollege.be::17ebf114-7f01-4c2a-bea7-72ff8b6919f8" providerId="AD" clId="Web-{028206D2-7932-4AF1-8819-3DB95B2BDA82}" dt="2018-09-24T19:25:44.389" v="1"/>
          <ac:spMkLst>
            <pc:docMk/>
            <pc:sldMk cId="838653816" sldId="286"/>
            <ac:spMk id="18" creationId="{ACA29952-149E-46F7-9A9D-E6101CFF55F5}"/>
          </ac:spMkLst>
        </pc:spChg>
        <pc:spChg chg="add">
          <ac:chgData name="Femke Hofman" userId="S::femke.hofman@student.romerocollege.be::17ebf114-7f01-4c2a-bea7-72ff8b6919f8" providerId="AD" clId="Web-{028206D2-7932-4AF1-8819-3DB95B2BDA82}" dt="2018-09-24T19:25:44.389" v="1"/>
          <ac:spMkLst>
            <pc:docMk/>
            <pc:sldMk cId="838653816" sldId="286"/>
            <ac:spMk id="20" creationId="{9024BA92-9229-4333-ACC7-4561A3DB5FC5}"/>
          </ac:spMkLst>
        </pc:spChg>
        <pc:grpChg chg="del">
          <ac:chgData name="Femke Hofman" userId="S::femke.hofman@student.romerocollege.be::17ebf114-7f01-4c2a-bea7-72ff8b6919f8" providerId="AD" clId="Web-{028206D2-7932-4AF1-8819-3DB95B2BDA82}" dt="2018-09-24T19:25:51.515" v="2"/>
          <ac:grpSpMkLst>
            <pc:docMk/>
            <pc:sldMk cId="838653816" sldId="286"/>
            <ac:grpSpMk id="5" creationId="{00000000-0000-0000-0000-000000000000}"/>
          </ac:grpSpMkLst>
        </pc:grpChg>
        <pc:graphicFrameChg chg="add">
          <ac:chgData name="Femke Hofman" userId="S::femke.hofman@student.romerocollege.be::17ebf114-7f01-4c2a-bea7-72ff8b6919f8" providerId="AD" clId="Web-{028206D2-7932-4AF1-8819-3DB95B2BDA82}" dt="2018-09-24T19:25:44.389" v="1"/>
          <ac:graphicFrameMkLst>
            <pc:docMk/>
            <pc:sldMk cId="838653816" sldId="286"/>
            <ac:graphicFrameMk id="13" creationId="{EA88EACC-39D8-40E9-83B0-C6BB463D9656}"/>
          </ac:graphicFrameMkLst>
        </pc:graphicFrameChg>
        <pc:picChg chg="mod ord">
          <ac:chgData name="Femke Hofman" userId="S::femke.hofman@student.romerocollege.be::17ebf114-7f01-4c2a-bea7-72ff8b6919f8" providerId="AD" clId="Web-{028206D2-7932-4AF1-8819-3DB95B2BDA82}" dt="2018-09-24T19:25:44.389" v="1"/>
          <ac:picMkLst>
            <pc:docMk/>
            <pc:sldMk cId="838653816" sldId="286"/>
            <ac:picMk id="11" creationId="{00000000-0000-0000-0000-000000000000}"/>
          </ac:picMkLst>
        </pc:picChg>
      </pc:sldChg>
    </pc:docChg>
  </pc:docChgLst>
  <pc:docChgLst>
    <pc:chgData name="Cora Impens" userId="S::cora.impens@student.romerocollege.be::0a836e18-dff6-44bb-823f-36b349788de7" providerId="AD" clId="Web-{2116F027-BFE3-DBFF-4D94-F148FAF65DA7}"/>
    <pc:docChg chg="modSld">
      <pc:chgData name="Cora Impens" userId="S::cora.impens@student.romerocollege.be::0a836e18-dff6-44bb-823f-36b349788de7" providerId="AD" clId="Web-{2116F027-BFE3-DBFF-4D94-F148FAF65DA7}" dt="2018-09-19T12:37:46.341" v="39" actId="14100"/>
      <pc:docMkLst>
        <pc:docMk/>
      </pc:docMkLst>
      <pc:sldChg chg="delSp modSp modNotes">
        <pc:chgData name="Cora Impens" userId="S::cora.impens@student.romerocollege.be::0a836e18-dff6-44bb-823f-36b349788de7" providerId="AD" clId="Web-{2116F027-BFE3-DBFF-4D94-F148FAF65DA7}" dt="2018-09-19T12:37:46.341" v="39" actId="14100"/>
        <pc:sldMkLst>
          <pc:docMk/>
          <pc:sldMk cId="2981925587" sldId="287"/>
        </pc:sldMkLst>
        <pc:spChg chg="mod">
          <ac:chgData name="Cora Impens" userId="S::cora.impens@student.romerocollege.be::0a836e18-dff6-44bb-823f-36b349788de7" providerId="AD" clId="Web-{2116F027-BFE3-DBFF-4D94-F148FAF65DA7}" dt="2018-09-19T12:37:46.341" v="39" actId="14100"/>
          <ac:spMkLst>
            <pc:docMk/>
            <pc:sldMk cId="2981925587" sldId="287"/>
            <ac:spMk id="3" creationId="{040E7CDF-38C4-4D3E-9793-2AD433597D96}"/>
          </ac:spMkLst>
        </pc:spChg>
        <pc:spChg chg="mod">
          <ac:chgData name="Cora Impens" userId="S::cora.impens@student.romerocollege.be::0a836e18-dff6-44bb-823f-36b349788de7" providerId="AD" clId="Web-{2116F027-BFE3-DBFF-4D94-F148FAF65DA7}" dt="2018-09-19T12:37:34.903" v="34" actId="1076"/>
          <ac:spMkLst>
            <pc:docMk/>
            <pc:sldMk cId="2981925587" sldId="287"/>
            <ac:spMk id="4" creationId="{45991D7A-4D59-4435-894A-881DFE6454B6}"/>
          </ac:spMkLst>
        </pc:spChg>
        <pc:spChg chg="del">
          <ac:chgData name="Cora Impens" userId="S::cora.impens@student.romerocollege.be::0a836e18-dff6-44bb-823f-36b349788de7" providerId="AD" clId="Web-{2116F027-BFE3-DBFF-4D94-F148FAF65DA7}" dt="2018-09-19T12:37:23.184" v="29"/>
          <ac:spMkLst>
            <pc:docMk/>
            <pc:sldMk cId="2981925587" sldId="287"/>
            <ac:spMk id="5" creationId="{316D7423-470C-4E78-AEE2-87FF1A9635E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FF883-B10B-4BCD-B554-EF0EC703361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679107D-D6D7-47DB-8FF7-0903315A6587}">
      <dgm:prSet custT="1"/>
      <dgm:spPr/>
      <dgm:t>
        <a:bodyPr/>
        <a:lstStyle/>
        <a:p>
          <a:r>
            <a:rPr lang="nl-B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produit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5A60D66-6E09-455B-8708-600E575E548D}" type="parTrans" cxnId="{1D89A608-9DAE-492F-A3E0-42218196BBDC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D74B22-81FF-407D-9B9F-561472097EE4}" type="sibTrans" cxnId="{1D89A608-9DAE-492F-A3E0-42218196BBDC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D464BE6-63CF-4A24-A5F1-263091ECE4BE}">
      <dgm:prSet custT="1"/>
      <dgm:spPr/>
      <dgm:t>
        <a:bodyPr/>
        <a:lstStyle/>
        <a:p>
          <a:r>
            <a:rPr lang="fr-B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logo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BB4CAC-7C4F-4B60-9611-A63044A5B696}" type="parTrans" cxnId="{E731AB16-CD27-4F6F-9B40-741740A7CD8D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2AA7F4E-E62D-4FEC-8AA6-7BFC5F47C84D}" type="sibTrans" cxnId="{E731AB16-CD27-4F6F-9B40-741740A7CD8D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5676B6-F8EA-4BF2-AB44-095D89F217DA}">
      <dgm:prSet custT="1"/>
      <dgm:spPr/>
      <dgm:t>
        <a:bodyPr/>
        <a:lstStyle/>
        <a:p>
          <a:r>
            <a:rPr lang="fr-B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projet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890348A-4D69-45CD-B48D-244DE74221C0}" type="parTrans" cxnId="{66FD5821-6C27-47D9-807B-6E10BB3033EF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D9CD4D-4BC4-4D4F-8DAF-C60CD725BE40}" type="sibTrans" cxnId="{66FD5821-6C27-47D9-807B-6E10BB3033EF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FB82C6-A8EB-48B1-83BC-6A6605AB3578}">
      <dgm:prSet custT="1"/>
      <dgm:spPr/>
      <dgm:t>
        <a:bodyPr/>
        <a:lstStyle/>
        <a:p>
          <a:r>
            <a:rPr lang="fr-B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Les fonctionnalités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6F9B09B-990A-4127-BBB6-3464358B9DAE}" type="parTrans" cxnId="{03EBC344-2299-4DC3-953E-9724C3C79F3E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16F5BB-6AF7-4DE1-8094-CDD9ADE21B81}" type="sibTrans" cxnId="{03EBC344-2299-4DC3-953E-9724C3C79F3E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1859BB-19C7-415C-9B80-002288AA6D59}">
      <dgm:prSet custT="1"/>
      <dgm:spPr/>
      <dgm:t>
        <a:bodyPr/>
        <a:lstStyle/>
        <a:p>
          <a:r>
            <a:rPr lang="fr-B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composition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F35789-A1F9-4A54-8DD7-FDC803011267}" type="parTrans" cxnId="{ED58AF15-B1AC-45EF-ADF7-236D0B2AFDDC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123A7ED-1008-4A19-9998-7E477426EE60}" type="sibTrans" cxnId="{ED58AF15-B1AC-45EF-ADF7-236D0B2AFDDC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5734B40-3343-40BC-B7C1-B4862E7C3434}">
      <dgm:prSet custT="1"/>
      <dgm:spPr/>
      <dgm:t>
        <a:bodyPr/>
        <a:lstStyle/>
        <a:p>
          <a:r>
            <a:rPr lang="fr-BE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Collaboration</a:t>
          </a:r>
          <a:endParaRPr lang="en-US" sz="16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9757BA0-0CDF-4D2D-B9D8-42717D24500D}" type="parTrans" cxnId="{9C494264-05B0-4906-ADA9-697F98A24282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D875C73-F07F-479F-A8D4-1C7EBDB80F08}" type="sibTrans" cxnId="{9C494264-05B0-4906-ADA9-697F98A24282}">
      <dgm:prSet/>
      <dgm:spPr/>
      <dgm:t>
        <a:bodyPr/>
        <a:lstStyle/>
        <a:p>
          <a:endParaRPr lang="en-US" sz="20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8A05FA4-2A8D-40AE-8C91-F110A3811553}" type="pres">
      <dgm:prSet presAssocID="{14EFF883-B10B-4BCD-B554-EF0EC7033617}" presName="linear" presStyleCnt="0">
        <dgm:presLayoutVars>
          <dgm:dir/>
          <dgm:animLvl val="lvl"/>
          <dgm:resizeHandles val="exact"/>
        </dgm:presLayoutVars>
      </dgm:prSet>
      <dgm:spPr/>
    </dgm:pt>
    <dgm:pt modelId="{6FC22271-AEA1-4138-AF3D-1E4102FCFD9F}" type="pres">
      <dgm:prSet presAssocID="{A679107D-D6D7-47DB-8FF7-0903315A6587}" presName="parentLin" presStyleCnt="0"/>
      <dgm:spPr/>
    </dgm:pt>
    <dgm:pt modelId="{D9DE3559-F435-40B9-8CFF-8F15129F221C}" type="pres">
      <dgm:prSet presAssocID="{A679107D-D6D7-47DB-8FF7-0903315A6587}" presName="parentLeftMargin" presStyleLbl="node1" presStyleIdx="0" presStyleCnt="6"/>
      <dgm:spPr/>
    </dgm:pt>
    <dgm:pt modelId="{6E8C1219-E3EC-4760-8656-473CB6C9F0E7}" type="pres">
      <dgm:prSet presAssocID="{A679107D-D6D7-47DB-8FF7-0903315A658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0486835-46D0-45ED-BE01-F3079F10B9F1}" type="pres">
      <dgm:prSet presAssocID="{A679107D-D6D7-47DB-8FF7-0903315A6587}" presName="negativeSpace" presStyleCnt="0"/>
      <dgm:spPr/>
    </dgm:pt>
    <dgm:pt modelId="{23EBB2A2-BA7E-46D2-9068-BB5360A14756}" type="pres">
      <dgm:prSet presAssocID="{A679107D-D6D7-47DB-8FF7-0903315A6587}" presName="childText" presStyleLbl="conFgAcc1" presStyleIdx="0" presStyleCnt="6">
        <dgm:presLayoutVars>
          <dgm:bulletEnabled val="1"/>
        </dgm:presLayoutVars>
      </dgm:prSet>
      <dgm:spPr/>
    </dgm:pt>
    <dgm:pt modelId="{67A888E7-6938-4799-BBEA-C60CC199DFE8}" type="pres">
      <dgm:prSet presAssocID="{F7D74B22-81FF-407D-9B9F-561472097EE4}" presName="spaceBetweenRectangles" presStyleCnt="0"/>
      <dgm:spPr/>
    </dgm:pt>
    <dgm:pt modelId="{CA8F25D4-4FEB-4E39-8780-DFA61528E8A6}" type="pres">
      <dgm:prSet presAssocID="{9D464BE6-63CF-4A24-A5F1-263091ECE4BE}" presName="parentLin" presStyleCnt="0"/>
      <dgm:spPr/>
    </dgm:pt>
    <dgm:pt modelId="{D51EEA28-3B10-4F87-926D-8FD86EA40564}" type="pres">
      <dgm:prSet presAssocID="{9D464BE6-63CF-4A24-A5F1-263091ECE4BE}" presName="parentLeftMargin" presStyleLbl="node1" presStyleIdx="0" presStyleCnt="6"/>
      <dgm:spPr/>
    </dgm:pt>
    <dgm:pt modelId="{D875A0E9-EE13-4191-A77D-217C42887D46}" type="pres">
      <dgm:prSet presAssocID="{9D464BE6-63CF-4A24-A5F1-263091ECE4B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47E88F9-6D25-42F1-B650-DDA7646BCC7A}" type="pres">
      <dgm:prSet presAssocID="{9D464BE6-63CF-4A24-A5F1-263091ECE4BE}" presName="negativeSpace" presStyleCnt="0"/>
      <dgm:spPr/>
    </dgm:pt>
    <dgm:pt modelId="{1A761D2B-F505-4714-A3C0-5E2222C9E7B1}" type="pres">
      <dgm:prSet presAssocID="{9D464BE6-63CF-4A24-A5F1-263091ECE4BE}" presName="childText" presStyleLbl="conFgAcc1" presStyleIdx="1" presStyleCnt="6">
        <dgm:presLayoutVars>
          <dgm:bulletEnabled val="1"/>
        </dgm:presLayoutVars>
      </dgm:prSet>
      <dgm:spPr/>
    </dgm:pt>
    <dgm:pt modelId="{426DC24C-7CBF-4495-83C8-DAD5CF549F1C}" type="pres">
      <dgm:prSet presAssocID="{22AA7F4E-E62D-4FEC-8AA6-7BFC5F47C84D}" presName="spaceBetweenRectangles" presStyleCnt="0"/>
      <dgm:spPr/>
    </dgm:pt>
    <dgm:pt modelId="{F1DEA51A-4C7F-4526-866C-359FBBF95642}" type="pres">
      <dgm:prSet presAssocID="{755676B6-F8EA-4BF2-AB44-095D89F217DA}" presName="parentLin" presStyleCnt="0"/>
      <dgm:spPr/>
    </dgm:pt>
    <dgm:pt modelId="{6F5FE720-7333-4E8A-ACC7-D31205D18556}" type="pres">
      <dgm:prSet presAssocID="{755676B6-F8EA-4BF2-AB44-095D89F217DA}" presName="parentLeftMargin" presStyleLbl="node1" presStyleIdx="1" presStyleCnt="6"/>
      <dgm:spPr/>
    </dgm:pt>
    <dgm:pt modelId="{9AA0C715-5FF0-4DFD-A22F-6B540E23C074}" type="pres">
      <dgm:prSet presAssocID="{755676B6-F8EA-4BF2-AB44-095D89F217D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28E2911-F45B-44E9-A5AF-D47BE3789A7E}" type="pres">
      <dgm:prSet presAssocID="{755676B6-F8EA-4BF2-AB44-095D89F217DA}" presName="negativeSpace" presStyleCnt="0"/>
      <dgm:spPr/>
    </dgm:pt>
    <dgm:pt modelId="{077F44E8-C47F-4038-A9D1-B9F8261DA899}" type="pres">
      <dgm:prSet presAssocID="{755676B6-F8EA-4BF2-AB44-095D89F217DA}" presName="childText" presStyleLbl="conFgAcc1" presStyleIdx="2" presStyleCnt="6">
        <dgm:presLayoutVars>
          <dgm:bulletEnabled val="1"/>
        </dgm:presLayoutVars>
      </dgm:prSet>
      <dgm:spPr/>
    </dgm:pt>
    <dgm:pt modelId="{05B2D105-E212-42C1-A8EC-C80D23CCA130}" type="pres">
      <dgm:prSet presAssocID="{DCD9CD4D-4BC4-4D4F-8DAF-C60CD725BE40}" presName="spaceBetweenRectangles" presStyleCnt="0"/>
      <dgm:spPr/>
    </dgm:pt>
    <dgm:pt modelId="{35328879-0724-4C63-B4DD-58CE8F0CA3E9}" type="pres">
      <dgm:prSet presAssocID="{AFFB82C6-A8EB-48B1-83BC-6A6605AB3578}" presName="parentLin" presStyleCnt="0"/>
      <dgm:spPr/>
    </dgm:pt>
    <dgm:pt modelId="{F3258306-4140-4F56-86B8-980736021C52}" type="pres">
      <dgm:prSet presAssocID="{AFFB82C6-A8EB-48B1-83BC-6A6605AB3578}" presName="parentLeftMargin" presStyleLbl="node1" presStyleIdx="2" presStyleCnt="6"/>
      <dgm:spPr/>
    </dgm:pt>
    <dgm:pt modelId="{DDDE0620-0904-46D2-BC01-700F17ED96A4}" type="pres">
      <dgm:prSet presAssocID="{AFFB82C6-A8EB-48B1-83BC-6A6605AB357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DC19DD9-1EF6-4102-9BFB-E013321AC531}" type="pres">
      <dgm:prSet presAssocID="{AFFB82C6-A8EB-48B1-83BC-6A6605AB3578}" presName="negativeSpace" presStyleCnt="0"/>
      <dgm:spPr/>
    </dgm:pt>
    <dgm:pt modelId="{38B82558-CC44-4E6A-9EBB-3EBE10AB0828}" type="pres">
      <dgm:prSet presAssocID="{AFFB82C6-A8EB-48B1-83BC-6A6605AB3578}" presName="childText" presStyleLbl="conFgAcc1" presStyleIdx="3" presStyleCnt="6">
        <dgm:presLayoutVars>
          <dgm:bulletEnabled val="1"/>
        </dgm:presLayoutVars>
      </dgm:prSet>
      <dgm:spPr/>
    </dgm:pt>
    <dgm:pt modelId="{63238D59-59F7-4814-A46E-11F1A00B5F12}" type="pres">
      <dgm:prSet presAssocID="{6A16F5BB-6AF7-4DE1-8094-CDD9ADE21B81}" presName="spaceBetweenRectangles" presStyleCnt="0"/>
      <dgm:spPr/>
    </dgm:pt>
    <dgm:pt modelId="{42B259DE-79E2-462B-AA45-031E1DB559D2}" type="pres">
      <dgm:prSet presAssocID="{AE1859BB-19C7-415C-9B80-002288AA6D59}" presName="parentLin" presStyleCnt="0"/>
      <dgm:spPr/>
    </dgm:pt>
    <dgm:pt modelId="{EC8EBE74-841D-4A49-873A-95E5AB7DE6BE}" type="pres">
      <dgm:prSet presAssocID="{AE1859BB-19C7-415C-9B80-002288AA6D59}" presName="parentLeftMargin" presStyleLbl="node1" presStyleIdx="3" presStyleCnt="6"/>
      <dgm:spPr/>
    </dgm:pt>
    <dgm:pt modelId="{1004336B-9BCB-47F6-928F-BC65C68E1EAE}" type="pres">
      <dgm:prSet presAssocID="{AE1859BB-19C7-415C-9B80-002288AA6D5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3F9EBB1-6A77-4C5D-9337-BB942812B1F6}" type="pres">
      <dgm:prSet presAssocID="{AE1859BB-19C7-415C-9B80-002288AA6D59}" presName="negativeSpace" presStyleCnt="0"/>
      <dgm:spPr/>
    </dgm:pt>
    <dgm:pt modelId="{BEDB7B3C-7560-4A41-9E8D-88C10A00AC44}" type="pres">
      <dgm:prSet presAssocID="{AE1859BB-19C7-415C-9B80-002288AA6D59}" presName="childText" presStyleLbl="conFgAcc1" presStyleIdx="4" presStyleCnt="6">
        <dgm:presLayoutVars>
          <dgm:bulletEnabled val="1"/>
        </dgm:presLayoutVars>
      </dgm:prSet>
      <dgm:spPr/>
    </dgm:pt>
    <dgm:pt modelId="{A8C03116-4B9E-4476-96BD-A18F62C05AE4}" type="pres">
      <dgm:prSet presAssocID="{1123A7ED-1008-4A19-9998-7E477426EE60}" presName="spaceBetweenRectangles" presStyleCnt="0"/>
      <dgm:spPr/>
    </dgm:pt>
    <dgm:pt modelId="{AE216C89-FD49-45E4-B688-FFA1B8818A1E}" type="pres">
      <dgm:prSet presAssocID="{F5734B40-3343-40BC-B7C1-B4862E7C3434}" presName="parentLin" presStyleCnt="0"/>
      <dgm:spPr/>
    </dgm:pt>
    <dgm:pt modelId="{5095C9EC-DB9D-4A17-A10F-DAEEBA24D478}" type="pres">
      <dgm:prSet presAssocID="{F5734B40-3343-40BC-B7C1-B4862E7C3434}" presName="parentLeftMargin" presStyleLbl="node1" presStyleIdx="4" presStyleCnt="6"/>
      <dgm:spPr/>
    </dgm:pt>
    <dgm:pt modelId="{8226168E-7471-430B-878F-8F696ABD8653}" type="pres">
      <dgm:prSet presAssocID="{F5734B40-3343-40BC-B7C1-B4862E7C3434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43FC605-5969-4FB8-97B8-9342D6F87D1F}" type="pres">
      <dgm:prSet presAssocID="{F5734B40-3343-40BC-B7C1-B4862E7C3434}" presName="negativeSpace" presStyleCnt="0"/>
      <dgm:spPr/>
    </dgm:pt>
    <dgm:pt modelId="{2606FA68-B2C5-4669-9241-E1C908241A54}" type="pres">
      <dgm:prSet presAssocID="{F5734B40-3343-40BC-B7C1-B4862E7C343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D89A608-9DAE-492F-A3E0-42218196BBDC}" srcId="{14EFF883-B10B-4BCD-B554-EF0EC7033617}" destId="{A679107D-D6D7-47DB-8FF7-0903315A6587}" srcOrd="0" destOrd="0" parTransId="{85A60D66-6E09-455B-8708-600E575E548D}" sibTransId="{F7D74B22-81FF-407D-9B9F-561472097EE4}"/>
    <dgm:cxn modelId="{ED58AF15-B1AC-45EF-ADF7-236D0B2AFDDC}" srcId="{14EFF883-B10B-4BCD-B554-EF0EC7033617}" destId="{AE1859BB-19C7-415C-9B80-002288AA6D59}" srcOrd="4" destOrd="0" parTransId="{6CF35789-A1F9-4A54-8DD7-FDC803011267}" sibTransId="{1123A7ED-1008-4A19-9998-7E477426EE60}"/>
    <dgm:cxn modelId="{E731AB16-CD27-4F6F-9B40-741740A7CD8D}" srcId="{14EFF883-B10B-4BCD-B554-EF0EC7033617}" destId="{9D464BE6-63CF-4A24-A5F1-263091ECE4BE}" srcOrd="1" destOrd="0" parTransId="{68BB4CAC-7C4F-4B60-9611-A63044A5B696}" sibTransId="{22AA7F4E-E62D-4FEC-8AA6-7BFC5F47C84D}"/>
    <dgm:cxn modelId="{66FD5821-6C27-47D9-807B-6E10BB3033EF}" srcId="{14EFF883-B10B-4BCD-B554-EF0EC7033617}" destId="{755676B6-F8EA-4BF2-AB44-095D89F217DA}" srcOrd="2" destOrd="0" parTransId="{8890348A-4D69-45CD-B48D-244DE74221C0}" sibTransId="{DCD9CD4D-4BC4-4D4F-8DAF-C60CD725BE40}"/>
    <dgm:cxn modelId="{46418537-3FF4-4FE0-A74C-7AA877371A47}" type="presOf" srcId="{9D464BE6-63CF-4A24-A5F1-263091ECE4BE}" destId="{D875A0E9-EE13-4191-A77D-217C42887D46}" srcOrd="1" destOrd="0" presId="urn:microsoft.com/office/officeart/2005/8/layout/list1"/>
    <dgm:cxn modelId="{9C494264-05B0-4906-ADA9-697F98A24282}" srcId="{14EFF883-B10B-4BCD-B554-EF0EC7033617}" destId="{F5734B40-3343-40BC-B7C1-B4862E7C3434}" srcOrd="5" destOrd="0" parTransId="{F9757BA0-0CDF-4D2D-B9D8-42717D24500D}" sibTransId="{8D875C73-F07F-479F-A8D4-1C7EBDB80F08}"/>
    <dgm:cxn modelId="{3DFE4764-D479-4F68-8690-DC06A1A73499}" type="presOf" srcId="{F5734B40-3343-40BC-B7C1-B4862E7C3434}" destId="{5095C9EC-DB9D-4A17-A10F-DAEEBA24D478}" srcOrd="0" destOrd="0" presId="urn:microsoft.com/office/officeart/2005/8/layout/list1"/>
    <dgm:cxn modelId="{03EBC344-2299-4DC3-953E-9724C3C79F3E}" srcId="{14EFF883-B10B-4BCD-B554-EF0EC7033617}" destId="{AFFB82C6-A8EB-48B1-83BC-6A6605AB3578}" srcOrd="3" destOrd="0" parTransId="{66F9B09B-990A-4127-BBB6-3464358B9DAE}" sibTransId="{6A16F5BB-6AF7-4DE1-8094-CDD9ADE21B81}"/>
    <dgm:cxn modelId="{C7305B4F-F823-4B98-A78F-1AEADAD59183}" type="presOf" srcId="{9D464BE6-63CF-4A24-A5F1-263091ECE4BE}" destId="{D51EEA28-3B10-4F87-926D-8FD86EA40564}" srcOrd="0" destOrd="0" presId="urn:microsoft.com/office/officeart/2005/8/layout/list1"/>
    <dgm:cxn modelId="{425AD854-CFE4-4886-ABD6-E089B80EBD1A}" type="presOf" srcId="{755676B6-F8EA-4BF2-AB44-095D89F217DA}" destId="{9AA0C715-5FF0-4DFD-A22F-6B540E23C074}" srcOrd="1" destOrd="0" presId="urn:microsoft.com/office/officeart/2005/8/layout/list1"/>
    <dgm:cxn modelId="{2A7E3055-1A07-49F2-9B44-BCFCB5BAAD9E}" type="presOf" srcId="{AFFB82C6-A8EB-48B1-83BC-6A6605AB3578}" destId="{DDDE0620-0904-46D2-BC01-700F17ED96A4}" srcOrd="1" destOrd="0" presId="urn:microsoft.com/office/officeart/2005/8/layout/list1"/>
    <dgm:cxn modelId="{12397676-6B86-4A7A-8A30-FB11028BCC91}" type="presOf" srcId="{A679107D-D6D7-47DB-8FF7-0903315A6587}" destId="{D9DE3559-F435-40B9-8CFF-8F15129F221C}" srcOrd="0" destOrd="0" presId="urn:microsoft.com/office/officeart/2005/8/layout/list1"/>
    <dgm:cxn modelId="{114AE059-FB6A-48CE-B8CB-3AFE2BF57474}" type="presOf" srcId="{AFFB82C6-A8EB-48B1-83BC-6A6605AB3578}" destId="{F3258306-4140-4F56-86B8-980736021C52}" srcOrd="0" destOrd="0" presId="urn:microsoft.com/office/officeart/2005/8/layout/list1"/>
    <dgm:cxn modelId="{848A3A84-3835-44C2-9A46-802BFD48F6E5}" type="presOf" srcId="{AE1859BB-19C7-415C-9B80-002288AA6D59}" destId="{EC8EBE74-841D-4A49-873A-95E5AB7DE6BE}" srcOrd="0" destOrd="0" presId="urn:microsoft.com/office/officeart/2005/8/layout/list1"/>
    <dgm:cxn modelId="{0CD9689E-5843-4A57-8845-8DBD1151D8E9}" type="presOf" srcId="{755676B6-F8EA-4BF2-AB44-095D89F217DA}" destId="{6F5FE720-7333-4E8A-ACC7-D31205D18556}" srcOrd="0" destOrd="0" presId="urn:microsoft.com/office/officeart/2005/8/layout/list1"/>
    <dgm:cxn modelId="{B88CFEB4-1FBD-4DD5-A417-BE35C84FEF09}" type="presOf" srcId="{AE1859BB-19C7-415C-9B80-002288AA6D59}" destId="{1004336B-9BCB-47F6-928F-BC65C68E1EAE}" srcOrd="1" destOrd="0" presId="urn:microsoft.com/office/officeart/2005/8/layout/list1"/>
    <dgm:cxn modelId="{197A0ADA-02F3-4755-9593-BC492296E72C}" type="presOf" srcId="{A679107D-D6D7-47DB-8FF7-0903315A6587}" destId="{6E8C1219-E3EC-4760-8656-473CB6C9F0E7}" srcOrd="1" destOrd="0" presId="urn:microsoft.com/office/officeart/2005/8/layout/list1"/>
    <dgm:cxn modelId="{899A7ADD-F919-4075-BF97-2FAAB2267644}" type="presOf" srcId="{14EFF883-B10B-4BCD-B554-EF0EC7033617}" destId="{08A05FA4-2A8D-40AE-8C91-F110A3811553}" srcOrd="0" destOrd="0" presId="urn:microsoft.com/office/officeart/2005/8/layout/list1"/>
    <dgm:cxn modelId="{5FAE83FD-A25C-413A-B1C4-08A6C98A755A}" type="presOf" srcId="{F5734B40-3343-40BC-B7C1-B4862E7C3434}" destId="{8226168E-7471-430B-878F-8F696ABD8653}" srcOrd="1" destOrd="0" presId="urn:microsoft.com/office/officeart/2005/8/layout/list1"/>
    <dgm:cxn modelId="{A32378BA-8B11-4129-BFFD-C75052E5A313}" type="presParOf" srcId="{08A05FA4-2A8D-40AE-8C91-F110A3811553}" destId="{6FC22271-AEA1-4138-AF3D-1E4102FCFD9F}" srcOrd="0" destOrd="0" presId="urn:microsoft.com/office/officeart/2005/8/layout/list1"/>
    <dgm:cxn modelId="{E4ADC79B-3AC6-482A-8E64-F5292A326D72}" type="presParOf" srcId="{6FC22271-AEA1-4138-AF3D-1E4102FCFD9F}" destId="{D9DE3559-F435-40B9-8CFF-8F15129F221C}" srcOrd="0" destOrd="0" presId="urn:microsoft.com/office/officeart/2005/8/layout/list1"/>
    <dgm:cxn modelId="{93B207BE-435D-4E1D-AFA2-8644CBD25527}" type="presParOf" srcId="{6FC22271-AEA1-4138-AF3D-1E4102FCFD9F}" destId="{6E8C1219-E3EC-4760-8656-473CB6C9F0E7}" srcOrd="1" destOrd="0" presId="urn:microsoft.com/office/officeart/2005/8/layout/list1"/>
    <dgm:cxn modelId="{921AE4EF-E8C2-4959-9E05-A358C240B29C}" type="presParOf" srcId="{08A05FA4-2A8D-40AE-8C91-F110A3811553}" destId="{C0486835-46D0-45ED-BE01-F3079F10B9F1}" srcOrd="1" destOrd="0" presId="urn:microsoft.com/office/officeart/2005/8/layout/list1"/>
    <dgm:cxn modelId="{4FAB43C8-CCCE-44C2-B9B8-C155FAFB40DC}" type="presParOf" srcId="{08A05FA4-2A8D-40AE-8C91-F110A3811553}" destId="{23EBB2A2-BA7E-46D2-9068-BB5360A14756}" srcOrd="2" destOrd="0" presId="urn:microsoft.com/office/officeart/2005/8/layout/list1"/>
    <dgm:cxn modelId="{2531B85B-DC75-4E66-9401-FB418AA2026A}" type="presParOf" srcId="{08A05FA4-2A8D-40AE-8C91-F110A3811553}" destId="{67A888E7-6938-4799-BBEA-C60CC199DFE8}" srcOrd="3" destOrd="0" presId="urn:microsoft.com/office/officeart/2005/8/layout/list1"/>
    <dgm:cxn modelId="{5C44937F-2ED9-4DD1-8494-62577AA06E85}" type="presParOf" srcId="{08A05FA4-2A8D-40AE-8C91-F110A3811553}" destId="{CA8F25D4-4FEB-4E39-8780-DFA61528E8A6}" srcOrd="4" destOrd="0" presId="urn:microsoft.com/office/officeart/2005/8/layout/list1"/>
    <dgm:cxn modelId="{5662FAC7-2FEB-4C20-A5C4-6CB57805DAF2}" type="presParOf" srcId="{CA8F25D4-4FEB-4E39-8780-DFA61528E8A6}" destId="{D51EEA28-3B10-4F87-926D-8FD86EA40564}" srcOrd="0" destOrd="0" presId="urn:microsoft.com/office/officeart/2005/8/layout/list1"/>
    <dgm:cxn modelId="{584FB52D-71F7-4777-A9F3-65D348A38C67}" type="presParOf" srcId="{CA8F25D4-4FEB-4E39-8780-DFA61528E8A6}" destId="{D875A0E9-EE13-4191-A77D-217C42887D46}" srcOrd="1" destOrd="0" presId="urn:microsoft.com/office/officeart/2005/8/layout/list1"/>
    <dgm:cxn modelId="{0F9CEB27-0FD4-47D2-871F-94D0BFAE49F1}" type="presParOf" srcId="{08A05FA4-2A8D-40AE-8C91-F110A3811553}" destId="{647E88F9-6D25-42F1-B650-DDA7646BCC7A}" srcOrd="5" destOrd="0" presId="urn:microsoft.com/office/officeart/2005/8/layout/list1"/>
    <dgm:cxn modelId="{387A80E0-C6B4-4F35-BD7C-4934466DB6F2}" type="presParOf" srcId="{08A05FA4-2A8D-40AE-8C91-F110A3811553}" destId="{1A761D2B-F505-4714-A3C0-5E2222C9E7B1}" srcOrd="6" destOrd="0" presId="urn:microsoft.com/office/officeart/2005/8/layout/list1"/>
    <dgm:cxn modelId="{7F59A33C-947B-4A19-849B-C5136B835464}" type="presParOf" srcId="{08A05FA4-2A8D-40AE-8C91-F110A3811553}" destId="{426DC24C-7CBF-4495-83C8-DAD5CF549F1C}" srcOrd="7" destOrd="0" presId="urn:microsoft.com/office/officeart/2005/8/layout/list1"/>
    <dgm:cxn modelId="{B8206AE7-83DE-426C-809C-B9C2FF9953F8}" type="presParOf" srcId="{08A05FA4-2A8D-40AE-8C91-F110A3811553}" destId="{F1DEA51A-4C7F-4526-866C-359FBBF95642}" srcOrd="8" destOrd="0" presId="urn:microsoft.com/office/officeart/2005/8/layout/list1"/>
    <dgm:cxn modelId="{85D2ED0F-7948-4B9F-A318-67A8E459C5D3}" type="presParOf" srcId="{F1DEA51A-4C7F-4526-866C-359FBBF95642}" destId="{6F5FE720-7333-4E8A-ACC7-D31205D18556}" srcOrd="0" destOrd="0" presId="urn:microsoft.com/office/officeart/2005/8/layout/list1"/>
    <dgm:cxn modelId="{ED8D66BB-C329-4BF7-97A7-9C5FC1C40C4E}" type="presParOf" srcId="{F1DEA51A-4C7F-4526-866C-359FBBF95642}" destId="{9AA0C715-5FF0-4DFD-A22F-6B540E23C074}" srcOrd="1" destOrd="0" presId="urn:microsoft.com/office/officeart/2005/8/layout/list1"/>
    <dgm:cxn modelId="{2D1B86B9-D990-4850-860E-A676B4FE0F9C}" type="presParOf" srcId="{08A05FA4-2A8D-40AE-8C91-F110A3811553}" destId="{628E2911-F45B-44E9-A5AF-D47BE3789A7E}" srcOrd="9" destOrd="0" presId="urn:microsoft.com/office/officeart/2005/8/layout/list1"/>
    <dgm:cxn modelId="{03FC26B1-4597-4301-8251-E9A29E131B07}" type="presParOf" srcId="{08A05FA4-2A8D-40AE-8C91-F110A3811553}" destId="{077F44E8-C47F-4038-A9D1-B9F8261DA899}" srcOrd="10" destOrd="0" presId="urn:microsoft.com/office/officeart/2005/8/layout/list1"/>
    <dgm:cxn modelId="{B282D75E-86E8-42EC-A94D-22030005AB5F}" type="presParOf" srcId="{08A05FA4-2A8D-40AE-8C91-F110A3811553}" destId="{05B2D105-E212-42C1-A8EC-C80D23CCA130}" srcOrd="11" destOrd="0" presId="urn:microsoft.com/office/officeart/2005/8/layout/list1"/>
    <dgm:cxn modelId="{B07C6D3B-F67D-4802-B5D5-45624119B00C}" type="presParOf" srcId="{08A05FA4-2A8D-40AE-8C91-F110A3811553}" destId="{35328879-0724-4C63-B4DD-58CE8F0CA3E9}" srcOrd="12" destOrd="0" presId="urn:microsoft.com/office/officeart/2005/8/layout/list1"/>
    <dgm:cxn modelId="{B291E385-A1CA-4350-A7AB-1EC9CE2ECDBE}" type="presParOf" srcId="{35328879-0724-4C63-B4DD-58CE8F0CA3E9}" destId="{F3258306-4140-4F56-86B8-980736021C52}" srcOrd="0" destOrd="0" presId="urn:microsoft.com/office/officeart/2005/8/layout/list1"/>
    <dgm:cxn modelId="{71F0D63D-CEA9-4211-BD3B-4DA0CA9A36E8}" type="presParOf" srcId="{35328879-0724-4C63-B4DD-58CE8F0CA3E9}" destId="{DDDE0620-0904-46D2-BC01-700F17ED96A4}" srcOrd="1" destOrd="0" presId="urn:microsoft.com/office/officeart/2005/8/layout/list1"/>
    <dgm:cxn modelId="{362BCF0B-4007-4426-8270-7A9D6A1503FB}" type="presParOf" srcId="{08A05FA4-2A8D-40AE-8C91-F110A3811553}" destId="{2DC19DD9-1EF6-4102-9BFB-E013321AC531}" srcOrd="13" destOrd="0" presId="urn:microsoft.com/office/officeart/2005/8/layout/list1"/>
    <dgm:cxn modelId="{A94807BA-2313-400A-894E-B85835E1545D}" type="presParOf" srcId="{08A05FA4-2A8D-40AE-8C91-F110A3811553}" destId="{38B82558-CC44-4E6A-9EBB-3EBE10AB0828}" srcOrd="14" destOrd="0" presId="urn:microsoft.com/office/officeart/2005/8/layout/list1"/>
    <dgm:cxn modelId="{7AC94C0C-C90B-4093-90D8-14919C31F56E}" type="presParOf" srcId="{08A05FA4-2A8D-40AE-8C91-F110A3811553}" destId="{63238D59-59F7-4814-A46E-11F1A00B5F12}" srcOrd="15" destOrd="0" presId="urn:microsoft.com/office/officeart/2005/8/layout/list1"/>
    <dgm:cxn modelId="{4819584A-AA3E-48C3-9116-33E466C11EC8}" type="presParOf" srcId="{08A05FA4-2A8D-40AE-8C91-F110A3811553}" destId="{42B259DE-79E2-462B-AA45-031E1DB559D2}" srcOrd="16" destOrd="0" presId="urn:microsoft.com/office/officeart/2005/8/layout/list1"/>
    <dgm:cxn modelId="{5FE31915-6FAC-45C3-BCB6-18BDF44CE6EB}" type="presParOf" srcId="{42B259DE-79E2-462B-AA45-031E1DB559D2}" destId="{EC8EBE74-841D-4A49-873A-95E5AB7DE6BE}" srcOrd="0" destOrd="0" presId="urn:microsoft.com/office/officeart/2005/8/layout/list1"/>
    <dgm:cxn modelId="{1C73CD28-6E8C-4D18-BCED-30BCD3F982FC}" type="presParOf" srcId="{42B259DE-79E2-462B-AA45-031E1DB559D2}" destId="{1004336B-9BCB-47F6-928F-BC65C68E1EAE}" srcOrd="1" destOrd="0" presId="urn:microsoft.com/office/officeart/2005/8/layout/list1"/>
    <dgm:cxn modelId="{AA25C883-C031-4B9F-978E-2F79F02B2A73}" type="presParOf" srcId="{08A05FA4-2A8D-40AE-8C91-F110A3811553}" destId="{83F9EBB1-6A77-4C5D-9337-BB942812B1F6}" srcOrd="17" destOrd="0" presId="urn:microsoft.com/office/officeart/2005/8/layout/list1"/>
    <dgm:cxn modelId="{AEFDDAD9-AEDB-4CB0-B9AA-0E232921901E}" type="presParOf" srcId="{08A05FA4-2A8D-40AE-8C91-F110A3811553}" destId="{BEDB7B3C-7560-4A41-9E8D-88C10A00AC44}" srcOrd="18" destOrd="0" presId="urn:microsoft.com/office/officeart/2005/8/layout/list1"/>
    <dgm:cxn modelId="{B8E59B6F-2164-451C-9677-9CFF04D5D6C7}" type="presParOf" srcId="{08A05FA4-2A8D-40AE-8C91-F110A3811553}" destId="{A8C03116-4B9E-4476-96BD-A18F62C05AE4}" srcOrd="19" destOrd="0" presId="urn:microsoft.com/office/officeart/2005/8/layout/list1"/>
    <dgm:cxn modelId="{D4A70734-9801-4B00-89D2-83C301AA88C9}" type="presParOf" srcId="{08A05FA4-2A8D-40AE-8C91-F110A3811553}" destId="{AE216C89-FD49-45E4-B688-FFA1B8818A1E}" srcOrd="20" destOrd="0" presId="urn:microsoft.com/office/officeart/2005/8/layout/list1"/>
    <dgm:cxn modelId="{71F1BFBD-5D7C-4EC5-899D-2F557821BD8A}" type="presParOf" srcId="{AE216C89-FD49-45E4-B688-FFA1B8818A1E}" destId="{5095C9EC-DB9D-4A17-A10F-DAEEBA24D478}" srcOrd="0" destOrd="0" presId="urn:microsoft.com/office/officeart/2005/8/layout/list1"/>
    <dgm:cxn modelId="{AA536D85-7013-433A-A825-4D04B7AC6462}" type="presParOf" srcId="{AE216C89-FD49-45E4-B688-FFA1B8818A1E}" destId="{8226168E-7471-430B-878F-8F696ABD8653}" srcOrd="1" destOrd="0" presId="urn:microsoft.com/office/officeart/2005/8/layout/list1"/>
    <dgm:cxn modelId="{F11A3085-8BA8-4404-AE06-C3EFF7A3ACAB}" type="presParOf" srcId="{08A05FA4-2A8D-40AE-8C91-F110A3811553}" destId="{643FC605-5969-4FB8-97B8-9342D6F87D1F}" srcOrd="21" destOrd="0" presId="urn:microsoft.com/office/officeart/2005/8/layout/list1"/>
    <dgm:cxn modelId="{99E82119-C4EA-4D78-AC66-D86B39F5595D}" type="presParOf" srcId="{08A05FA4-2A8D-40AE-8C91-F110A3811553}" destId="{2606FA68-B2C5-4669-9241-E1C908241A5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DF78A-9940-4328-9B12-1215871ABBE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C3C6B481-DA42-41A7-AD5E-3920FD9F7F45}">
      <dgm:prSet phldrT="[Tekst]" custT="1"/>
      <dgm:spPr/>
      <dgm:t>
        <a:bodyPr/>
        <a:lstStyle/>
        <a:p>
          <a:r>
            <a:rPr lang="nl-NL" sz="1400">
              <a:latin typeface="Verdana" panose="020B0604030504040204" pitchFamily="34" charset="0"/>
              <a:ea typeface="Verdana" panose="020B0604030504040204" pitchFamily="34" charset="0"/>
            </a:rPr>
            <a:t>Fem</a:t>
          </a:r>
          <a:r>
            <a:rPr lang="nl-NL" sz="1400" u="sng">
              <a:latin typeface="Verdana" panose="020B0604030504040204" pitchFamily="34" charset="0"/>
              <a:ea typeface="Verdana" panose="020B0604030504040204" pitchFamily="34" charset="0"/>
            </a:rPr>
            <a:t>ke</a:t>
          </a:r>
          <a:endParaRPr lang="nl-NL" sz="1400" u="sng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560549D-019D-4730-9372-6F2828792C88}" type="parTrans" cxnId="{E430BFC0-5371-49E8-9638-3D190A330AE1}">
      <dgm:prSet/>
      <dgm:spPr/>
      <dgm:t>
        <a:bodyPr/>
        <a:lstStyle/>
        <a:p>
          <a:endParaRPr lang="nl-NL"/>
        </a:p>
      </dgm:t>
    </dgm:pt>
    <dgm:pt modelId="{79C272AC-6523-451B-B59E-0AE5C68D2A50}" type="sibTrans" cxnId="{E430BFC0-5371-49E8-9638-3D190A330AE1}">
      <dgm:prSet/>
      <dgm:spPr/>
      <dgm:t>
        <a:bodyPr/>
        <a:lstStyle/>
        <a:p>
          <a:endParaRPr lang="nl-NL"/>
        </a:p>
      </dgm:t>
    </dgm:pt>
    <dgm:pt modelId="{E3A54FC9-477C-4100-A81E-B55C8679CE9E}">
      <dgm:prSet phldrT="[Tekst]" custT="1"/>
      <dgm:spPr/>
      <dgm:t>
        <a:bodyPr/>
        <a:lstStyle/>
        <a:p>
          <a:r>
            <a:rPr lang="nl-NL" sz="1400">
              <a:latin typeface="Verdana" panose="020B0604030504040204" pitchFamily="34" charset="0"/>
              <a:ea typeface="Verdana" panose="020B0604030504040204" pitchFamily="34" charset="0"/>
            </a:rPr>
            <a:t>‘</a:t>
          </a:r>
          <a:r>
            <a:rPr lang="nl-NL" sz="1400" u="sng">
              <a:latin typeface="Verdana" panose="020B0604030504040204" pitchFamily="34" charset="0"/>
              <a:ea typeface="Verdana" panose="020B0604030504040204" pitchFamily="34" charset="0"/>
            </a:rPr>
            <a:t>O</a:t>
          </a:r>
          <a:r>
            <a:rPr lang="nl-NL" sz="1400" u="none">
              <a:latin typeface="Verdana" panose="020B0604030504040204" pitchFamily="34" charset="0"/>
              <a:ea typeface="Verdana" panose="020B0604030504040204" pitchFamily="34" charset="0"/>
            </a:rPr>
            <a:t>pvang-bus</a:t>
          </a:r>
          <a:r>
            <a:rPr lang="nl-NL" sz="1400">
              <a:latin typeface="Verdana" panose="020B0604030504040204" pitchFamily="34" charset="0"/>
              <a:ea typeface="Verdana" panose="020B0604030504040204" pitchFamily="34" charset="0"/>
            </a:rPr>
            <a:t>’</a:t>
          </a:r>
          <a:endParaRPr lang="nl-NL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53619BE-21CD-461E-ABA0-6CAE0C44A473}" type="parTrans" cxnId="{338A5B09-53F3-4A9C-BCC6-5D8DD8350BCE}">
      <dgm:prSet/>
      <dgm:spPr/>
      <dgm:t>
        <a:bodyPr/>
        <a:lstStyle/>
        <a:p>
          <a:endParaRPr lang="nl-NL"/>
        </a:p>
      </dgm:t>
    </dgm:pt>
    <dgm:pt modelId="{7D374B5A-3FC4-4803-BF90-AF3AE7F51D30}" type="sibTrans" cxnId="{338A5B09-53F3-4A9C-BCC6-5D8DD8350BCE}">
      <dgm:prSet/>
      <dgm:spPr/>
      <dgm:t>
        <a:bodyPr/>
        <a:lstStyle/>
        <a:p>
          <a:endParaRPr lang="nl-NL"/>
        </a:p>
      </dgm:t>
    </dgm:pt>
    <dgm:pt modelId="{4B74B4E8-45A0-4B6D-A276-DC2D0CD555D5}">
      <dgm:prSet phldrT="[Tekst]" custT="1"/>
      <dgm:spPr/>
      <dgm:t>
        <a:bodyPr/>
        <a:lstStyle/>
        <a:p>
          <a:r>
            <a:rPr lang="nl-NL" sz="1400">
              <a:latin typeface="Verdana" panose="020B0604030504040204" pitchFamily="34" charset="0"/>
              <a:ea typeface="Verdana" panose="020B0604030504040204" pitchFamily="34" charset="0"/>
            </a:rPr>
            <a:t>Co</a:t>
          </a:r>
          <a:r>
            <a:rPr lang="nl-NL" sz="1400" u="sng">
              <a:latin typeface="Verdana" panose="020B0604030504040204" pitchFamily="34" charset="0"/>
              <a:ea typeface="Verdana" panose="020B0604030504040204" pitchFamily="34" charset="0"/>
            </a:rPr>
            <a:t>ra</a:t>
          </a:r>
          <a:endParaRPr lang="nl-NL" sz="1400" u="sng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A685CDC-2B85-43E7-84EF-B66BA3BF28E2}" type="parTrans" cxnId="{40FC105F-5796-45D5-959B-C09172085A3B}">
      <dgm:prSet/>
      <dgm:spPr/>
      <dgm:t>
        <a:bodyPr/>
        <a:lstStyle/>
        <a:p>
          <a:endParaRPr lang="nl-NL"/>
        </a:p>
      </dgm:t>
    </dgm:pt>
    <dgm:pt modelId="{24E210EB-65F5-4D86-BB48-7A103D09AE10}" type="sibTrans" cxnId="{40FC105F-5796-45D5-959B-C09172085A3B}">
      <dgm:prSet/>
      <dgm:spPr/>
      <dgm:t>
        <a:bodyPr/>
        <a:lstStyle/>
        <a:p>
          <a:endParaRPr lang="nl-NL"/>
        </a:p>
      </dgm:t>
    </dgm:pt>
    <dgm:pt modelId="{0BCB93B4-E4E5-432C-8E12-FBEAED53D52B}" type="pres">
      <dgm:prSet presAssocID="{0CCDF78A-9940-4328-9B12-1215871ABBE0}" presName="Name0" presStyleCnt="0">
        <dgm:presLayoutVars>
          <dgm:chMax/>
          <dgm:chPref/>
          <dgm:dir/>
          <dgm:animLvl val="lvl"/>
        </dgm:presLayoutVars>
      </dgm:prSet>
      <dgm:spPr/>
    </dgm:pt>
    <dgm:pt modelId="{67CCDE74-48AB-4366-8E4A-FE78B05CE1EA}" type="pres">
      <dgm:prSet presAssocID="{C3C6B481-DA42-41A7-AD5E-3920FD9F7F45}" presName="composite" presStyleCnt="0"/>
      <dgm:spPr/>
    </dgm:pt>
    <dgm:pt modelId="{9BB51675-99FC-48EA-80F9-DB707042F4A3}" type="pres">
      <dgm:prSet presAssocID="{C3C6B481-DA42-41A7-AD5E-3920FD9F7F45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29D846E-F448-4938-8970-511576A1E38E}" type="pres">
      <dgm:prSet presAssocID="{C3C6B481-DA42-41A7-AD5E-3920FD9F7F45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691C3C4-71D7-4B43-A142-D94954D4EBA8}" type="pres">
      <dgm:prSet presAssocID="{C3C6B481-DA42-41A7-AD5E-3920FD9F7F45}" presName="BalanceSpacing" presStyleCnt="0"/>
      <dgm:spPr/>
    </dgm:pt>
    <dgm:pt modelId="{AFC7829F-B439-413C-A248-3723823BF224}" type="pres">
      <dgm:prSet presAssocID="{C3C6B481-DA42-41A7-AD5E-3920FD9F7F45}" presName="BalanceSpacing1" presStyleCnt="0"/>
      <dgm:spPr/>
    </dgm:pt>
    <dgm:pt modelId="{09249F55-3E66-4B51-AC5E-AC7EA3B12663}" type="pres">
      <dgm:prSet presAssocID="{79C272AC-6523-451B-B59E-0AE5C68D2A50}" presName="Accent1Text" presStyleLbl="node1" presStyleIdx="1" presStyleCnt="6"/>
      <dgm:spPr/>
    </dgm:pt>
    <dgm:pt modelId="{8D85B10D-6F1C-43F8-9849-574EE92974A7}" type="pres">
      <dgm:prSet presAssocID="{79C272AC-6523-451B-B59E-0AE5C68D2A50}" presName="spaceBetweenRectangles" presStyleCnt="0"/>
      <dgm:spPr/>
    </dgm:pt>
    <dgm:pt modelId="{8E4985FA-A3EE-4585-8B1B-5E34B51DB1D7}" type="pres">
      <dgm:prSet presAssocID="{E3A54FC9-477C-4100-A81E-B55C8679CE9E}" presName="composite" presStyleCnt="0"/>
      <dgm:spPr/>
    </dgm:pt>
    <dgm:pt modelId="{6B61331D-3A37-447A-83BD-3F71EBDE0EB6}" type="pres">
      <dgm:prSet presAssocID="{E3A54FC9-477C-4100-A81E-B55C8679CE9E}" presName="Parent1" presStyleLbl="node1" presStyleIdx="2" presStyleCnt="6" custScaleX="115065" custScaleY="109847">
        <dgm:presLayoutVars>
          <dgm:chMax val="1"/>
          <dgm:chPref val="1"/>
          <dgm:bulletEnabled val="1"/>
        </dgm:presLayoutVars>
      </dgm:prSet>
      <dgm:spPr/>
    </dgm:pt>
    <dgm:pt modelId="{DD1F112F-7EDE-4E4A-BE0A-1EEC4A020B67}" type="pres">
      <dgm:prSet presAssocID="{E3A54FC9-477C-4100-A81E-B55C8679CE9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A31028C-D37B-440A-A08C-C30C2E90539F}" type="pres">
      <dgm:prSet presAssocID="{E3A54FC9-477C-4100-A81E-B55C8679CE9E}" presName="BalanceSpacing" presStyleCnt="0"/>
      <dgm:spPr/>
    </dgm:pt>
    <dgm:pt modelId="{62E5DDBB-1E07-463F-9B8A-B9B6AF080B37}" type="pres">
      <dgm:prSet presAssocID="{E3A54FC9-477C-4100-A81E-B55C8679CE9E}" presName="BalanceSpacing1" presStyleCnt="0"/>
      <dgm:spPr/>
    </dgm:pt>
    <dgm:pt modelId="{2112CFF4-4D8F-4BAB-B7D9-2C612C99DA33}" type="pres">
      <dgm:prSet presAssocID="{7D374B5A-3FC4-4803-BF90-AF3AE7F51D30}" presName="Accent1Text" presStyleLbl="node1" presStyleIdx="3" presStyleCnt="6" custLinFactNeighborX="9199" custLinFactNeighborY="0"/>
      <dgm:spPr/>
    </dgm:pt>
    <dgm:pt modelId="{5ED74C34-D653-4D05-BC6A-B9010E2E116A}" type="pres">
      <dgm:prSet presAssocID="{7D374B5A-3FC4-4803-BF90-AF3AE7F51D30}" presName="spaceBetweenRectangles" presStyleCnt="0"/>
      <dgm:spPr/>
    </dgm:pt>
    <dgm:pt modelId="{5129C6E8-B839-4F4D-9067-82959DADD204}" type="pres">
      <dgm:prSet presAssocID="{4B74B4E8-45A0-4B6D-A276-DC2D0CD555D5}" presName="composite" presStyleCnt="0"/>
      <dgm:spPr/>
    </dgm:pt>
    <dgm:pt modelId="{59DBC1CB-ED44-4136-8E70-01451F9ECC5D}" type="pres">
      <dgm:prSet presAssocID="{4B74B4E8-45A0-4B6D-A276-DC2D0CD555D5}" presName="Parent1" presStyleLbl="node1" presStyleIdx="4" presStyleCnt="6" custLinFactX="-8293" custLinFactNeighborX="-100000" custLinFactNeighborY="-2617">
        <dgm:presLayoutVars>
          <dgm:chMax val="1"/>
          <dgm:chPref val="1"/>
          <dgm:bulletEnabled val="1"/>
        </dgm:presLayoutVars>
      </dgm:prSet>
      <dgm:spPr/>
    </dgm:pt>
    <dgm:pt modelId="{948F54CE-921C-4539-8FBB-0D36ADBC398F}" type="pres">
      <dgm:prSet presAssocID="{4B74B4E8-45A0-4B6D-A276-DC2D0CD555D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63960E2-D764-4EAD-B6B6-3D3E365A6279}" type="pres">
      <dgm:prSet presAssocID="{4B74B4E8-45A0-4B6D-A276-DC2D0CD555D5}" presName="BalanceSpacing" presStyleCnt="0"/>
      <dgm:spPr/>
    </dgm:pt>
    <dgm:pt modelId="{07211E2B-F30A-455B-B2C6-FB22D81F4ED1}" type="pres">
      <dgm:prSet presAssocID="{4B74B4E8-45A0-4B6D-A276-DC2D0CD555D5}" presName="BalanceSpacing1" presStyleCnt="0"/>
      <dgm:spPr/>
    </dgm:pt>
    <dgm:pt modelId="{FF1E3B43-9880-4367-822F-AA85DF9381E2}" type="pres">
      <dgm:prSet presAssocID="{24E210EB-65F5-4D86-BB48-7A103D09AE10}" presName="Accent1Text" presStyleLbl="node1" presStyleIdx="5" presStyleCnt="6" custLinFactNeighborX="-61896" custLinFactNeighborY="-89803"/>
      <dgm:spPr/>
    </dgm:pt>
  </dgm:ptLst>
  <dgm:cxnLst>
    <dgm:cxn modelId="{0954EC04-2DE1-4C29-A91B-656131C6899C}" type="presOf" srcId="{79C272AC-6523-451B-B59E-0AE5C68D2A50}" destId="{09249F55-3E66-4B51-AC5E-AC7EA3B12663}" srcOrd="0" destOrd="0" presId="urn:microsoft.com/office/officeart/2008/layout/AlternatingHexagons"/>
    <dgm:cxn modelId="{338A5B09-53F3-4A9C-BCC6-5D8DD8350BCE}" srcId="{0CCDF78A-9940-4328-9B12-1215871ABBE0}" destId="{E3A54FC9-477C-4100-A81E-B55C8679CE9E}" srcOrd="1" destOrd="0" parTransId="{353619BE-21CD-461E-ABA0-6CAE0C44A473}" sibTransId="{7D374B5A-3FC4-4803-BF90-AF3AE7F51D30}"/>
    <dgm:cxn modelId="{D956B611-3977-4412-A949-330ED732A787}" type="presOf" srcId="{E3A54FC9-477C-4100-A81E-B55C8679CE9E}" destId="{6B61331D-3A37-447A-83BD-3F71EBDE0EB6}" srcOrd="0" destOrd="0" presId="urn:microsoft.com/office/officeart/2008/layout/AlternatingHexagons"/>
    <dgm:cxn modelId="{C1201140-A3C6-4DD5-AE78-D8418E48535C}" type="presOf" srcId="{0CCDF78A-9940-4328-9B12-1215871ABBE0}" destId="{0BCB93B4-E4E5-432C-8E12-FBEAED53D52B}" srcOrd="0" destOrd="0" presId="urn:microsoft.com/office/officeart/2008/layout/AlternatingHexagons"/>
    <dgm:cxn modelId="{40FC105F-5796-45D5-959B-C09172085A3B}" srcId="{0CCDF78A-9940-4328-9B12-1215871ABBE0}" destId="{4B74B4E8-45A0-4B6D-A276-DC2D0CD555D5}" srcOrd="2" destOrd="0" parTransId="{EA685CDC-2B85-43E7-84EF-B66BA3BF28E2}" sibTransId="{24E210EB-65F5-4D86-BB48-7A103D09AE10}"/>
    <dgm:cxn modelId="{BD59F670-ACB3-4BAB-8211-9685B385A02F}" type="presOf" srcId="{C3C6B481-DA42-41A7-AD5E-3920FD9F7F45}" destId="{9BB51675-99FC-48EA-80F9-DB707042F4A3}" srcOrd="0" destOrd="0" presId="urn:microsoft.com/office/officeart/2008/layout/AlternatingHexagons"/>
    <dgm:cxn modelId="{9427B6A4-11A1-41A1-9D1B-27BD725D3271}" type="presOf" srcId="{7D374B5A-3FC4-4803-BF90-AF3AE7F51D30}" destId="{2112CFF4-4D8F-4BAB-B7D9-2C612C99DA33}" srcOrd="0" destOrd="0" presId="urn:microsoft.com/office/officeart/2008/layout/AlternatingHexagons"/>
    <dgm:cxn modelId="{E430BFC0-5371-49E8-9638-3D190A330AE1}" srcId="{0CCDF78A-9940-4328-9B12-1215871ABBE0}" destId="{C3C6B481-DA42-41A7-AD5E-3920FD9F7F45}" srcOrd="0" destOrd="0" parTransId="{E560549D-019D-4730-9372-6F2828792C88}" sibTransId="{79C272AC-6523-451B-B59E-0AE5C68D2A50}"/>
    <dgm:cxn modelId="{D46FF0D9-866C-4C18-892D-8377F7ED7BB1}" type="presOf" srcId="{4B74B4E8-45A0-4B6D-A276-DC2D0CD555D5}" destId="{59DBC1CB-ED44-4136-8E70-01451F9ECC5D}" srcOrd="0" destOrd="0" presId="urn:microsoft.com/office/officeart/2008/layout/AlternatingHexagons"/>
    <dgm:cxn modelId="{A6648FDF-A1ED-44EF-A320-5E236746390C}" type="presOf" srcId="{24E210EB-65F5-4D86-BB48-7A103D09AE10}" destId="{FF1E3B43-9880-4367-822F-AA85DF9381E2}" srcOrd="0" destOrd="0" presId="urn:microsoft.com/office/officeart/2008/layout/AlternatingHexagons"/>
    <dgm:cxn modelId="{C7742E37-AD8A-452F-9489-5AB2FB3B81A5}" type="presParOf" srcId="{0BCB93B4-E4E5-432C-8E12-FBEAED53D52B}" destId="{67CCDE74-48AB-4366-8E4A-FE78B05CE1EA}" srcOrd="0" destOrd="0" presId="urn:microsoft.com/office/officeart/2008/layout/AlternatingHexagons"/>
    <dgm:cxn modelId="{6EA0659D-8C14-42F1-9698-9EB2A685C86E}" type="presParOf" srcId="{67CCDE74-48AB-4366-8E4A-FE78B05CE1EA}" destId="{9BB51675-99FC-48EA-80F9-DB707042F4A3}" srcOrd="0" destOrd="0" presId="urn:microsoft.com/office/officeart/2008/layout/AlternatingHexagons"/>
    <dgm:cxn modelId="{D8FDBAB1-7A14-418B-9B69-7911DAF7424D}" type="presParOf" srcId="{67CCDE74-48AB-4366-8E4A-FE78B05CE1EA}" destId="{429D846E-F448-4938-8970-511576A1E38E}" srcOrd="1" destOrd="0" presId="urn:microsoft.com/office/officeart/2008/layout/AlternatingHexagons"/>
    <dgm:cxn modelId="{174EF212-63A0-43A4-8C02-28FCE0529C8E}" type="presParOf" srcId="{67CCDE74-48AB-4366-8E4A-FE78B05CE1EA}" destId="{0691C3C4-71D7-4B43-A142-D94954D4EBA8}" srcOrd="2" destOrd="0" presId="urn:microsoft.com/office/officeart/2008/layout/AlternatingHexagons"/>
    <dgm:cxn modelId="{B162579B-8C0B-4346-B7C9-C5D2A195F1C3}" type="presParOf" srcId="{67CCDE74-48AB-4366-8E4A-FE78B05CE1EA}" destId="{AFC7829F-B439-413C-A248-3723823BF224}" srcOrd="3" destOrd="0" presId="urn:microsoft.com/office/officeart/2008/layout/AlternatingHexagons"/>
    <dgm:cxn modelId="{B77A0E10-88E4-4D14-B7EF-41A604DC01EB}" type="presParOf" srcId="{67CCDE74-48AB-4366-8E4A-FE78B05CE1EA}" destId="{09249F55-3E66-4B51-AC5E-AC7EA3B12663}" srcOrd="4" destOrd="0" presId="urn:microsoft.com/office/officeart/2008/layout/AlternatingHexagons"/>
    <dgm:cxn modelId="{363FD8AC-1601-4A38-ACDA-3DCD165F03A2}" type="presParOf" srcId="{0BCB93B4-E4E5-432C-8E12-FBEAED53D52B}" destId="{8D85B10D-6F1C-43F8-9849-574EE92974A7}" srcOrd="1" destOrd="0" presId="urn:microsoft.com/office/officeart/2008/layout/AlternatingHexagons"/>
    <dgm:cxn modelId="{636542E0-351D-4594-BFC2-8E28EB54C1E7}" type="presParOf" srcId="{0BCB93B4-E4E5-432C-8E12-FBEAED53D52B}" destId="{8E4985FA-A3EE-4585-8B1B-5E34B51DB1D7}" srcOrd="2" destOrd="0" presId="urn:microsoft.com/office/officeart/2008/layout/AlternatingHexagons"/>
    <dgm:cxn modelId="{C21B9280-89B3-4383-8D7D-2DF44E854CD6}" type="presParOf" srcId="{8E4985FA-A3EE-4585-8B1B-5E34B51DB1D7}" destId="{6B61331D-3A37-447A-83BD-3F71EBDE0EB6}" srcOrd="0" destOrd="0" presId="urn:microsoft.com/office/officeart/2008/layout/AlternatingHexagons"/>
    <dgm:cxn modelId="{C06A76BE-082A-49B7-9F58-F82BB944969D}" type="presParOf" srcId="{8E4985FA-A3EE-4585-8B1B-5E34B51DB1D7}" destId="{DD1F112F-7EDE-4E4A-BE0A-1EEC4A020B67}" srcOrd="1" destOrd="0" presId="urn:microsoft.com/office/officeart/2008/layout/AlternatingHexagons"/>
    <dgm:cxn modelId="{6760EB44-62F6-442E-9980-27ADC879D71E}" type="presParOf" srcId="{8E4985FA-A3EE-4585-8B1B-5E34B51DB1D7}" destId="{6A31028C-D37B-440A-A08C-C30C2E90539F}" srcOrd="2" destOrd="0" presId="urn:microsoft.com/office/officeart/2008/layout/AlternatingHexagons"/>
    <dgm:cxn modelId="{9AF82DA9-75B1-4D93-853E-7A781C4924FE}" type="presParOf" srcId="{8E4985FA-A3EE-4585-8B1B-5E34B51DB1D7}" destId="{62E5DDBB-1E07-463F-9B8A-B9B6AF080B37}" srcOrd="3" destOrd="0" presId="urn:microsoft.com/office/officeart/2008/layout/AlternatingHexagons"/>
    <dgm:cxn modelId="{EE254311-7A56-4056-99B9-DA0BF468D2CC}" type="presParOf" srcId="{8E4985FA-A3EE-4585-8B1B-5E34B51DB1D7}" destId="{2112CFF4-4D8F-4BAB-B7D9-2C612C99DA33}" srcOrd="4" destOrd="0" presId="urn:microsoft.com/office/officeart/2008/layout/AlternatingHexagons"/>
    <dgm:cxn modelId="{F8B75BA6-71EE-4A7E-AA0F-8F788CEE37F3}" type="presParOf" srcId="{0BCB93B4-E4E5-432C-8E12-FBEAED53D52B}" destId="{5ED74C34-D653-4D05-BC6A-B9010E2E116A}" srcOrd="3" destOrd="0" presId="urn:microsoft.com/office/officeart/2008/layout/AlternatingHexagons"/>
    <dgm:cxn modelId="{5D9DAEEE-9568-47A0-BA66-B7F75691AE3A}" type="presParOf" srcId="{0BCB93B4-E4E5-432C-8E12-FBEAED53D52B}" destId="{5129C6E8-B839-4F4D-9067-82959DADD204}" srcOrd="4" destOrd="0" presId="urn:microsoft.com/office/officeart/2008/layout/AlternatingHexagons"/>
    <dgm:cxn modelId="{3CE50F1B-E451-46C9-A733-0416BC3EB5E7}" type="presParOf" srcId="{5129C6E8-B839-4F4D-9067-82959DADD204}" destId="{59DBC1CB-ED44-4136-8E70-01451F9ECC5D}" srcOrd="0" destOrd="0" presId="urn:microsoft.com/office/officeart/2008/layout/AlternatingHexagons"/>
    <dgm:cxn modelId="{E663F21B-CD8F-4316-809B-70A9F165027A}" type="presParOf" srcId="{5129C6E8-B839-4F4D-9067-82959DADD204}" destId="{948F54CE-921C-4539-8FBB-0D36ADBC398F}" srcOrd="1" destOrd="0" presId="urn:microsoft.com/office/officeart/2008/layout/AlternatingHexagons"/>
    <dgm:cxn modelId="{619ED455-3644-40F0-8C3D-402A820C174A}" type="presParOf" srcId="{5129C6E8-B839-4F4D-9067-82959DADD204}" destId="{D63960E2-D764-4EAD-B6B6-3D3E365A6279}" srcOrd="2" destOrd="0" presId="urn:microsoft.com/office/officeart/2008/layout/AlternatingHexagons"/>
    <dgm:cxn modelId="{A76CE342-7C57-4889-8DC7-06A921D14E27}" type="presParOf" srcId="{5129C6E8-B839-4F4D-9067-82959DADD204}" destId="{07211E2B-F30A-455B-B2C6-FB22D81F4ED1}" srcOrd="3" destOrd="0" presId="urn:microsoft.com/office/officeart/2008/layout/AlternatingHexagons"/>
    <dgm:cxn modelId="{5D68475F-297E-492B-A717-0067C043E5AC}" type="presParOf" srcId="{5129C6E8-B839-4F4D-9067-82959DADD204}" destId="{FF1E3B43-9880-4367-822F-AA85DF9381E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CB996-1966-4EE4-83B4-F49002EE04F6}" type="doc">
      <dgm:prSet loTypeId="urn:microsoft.com/office/officeart/2005/8/layout/defaul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1B4CDDA-79DE-4D46-979E-C32542FE6A1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>
              <a:latin typeface="Verdana" panose="020B0604030504040204" pitchFamily="34" charset="0"/>
              <a:ea typeface="Verdana" panose="020B0604030504040204" pitchFamily="34" charset="0"/>
            </a:rPr>
            <a:t>Affichage du nom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1ABC1-577C-4F95-ADF3-94D5D07FE418}" type="parTrans" cxnId="{4CD7D423-F94D-4046-A4F4-D094A6C83EC7}">
      <dgm:prSet/>
      <dgm:spPr/>
      <dgm:t>
        <a:bodyPr/>
        <a:lstStyle/>
        <a:p>
          <a:endParaRPr lang="en-US"/>
        </a:p>
      </dgm:t>
    </dgm:pt>
    <dgm:pt modelId="{349627F0-BC9D-4495-8276-02FE084083D4}" type="sibTrans" cxnId="{4CD7D423-F94D-4046-A4F4-D094A6C83EC7}">
      <dgm:prSet/>
      <dgm:spPr/>
      <dgm:t>
        <a:bodyPr/>
        <a:lstStyle/>
        <a:p>
          <a:endParaRPr lang="en-US"/>
        </a:p>
      </dgm:t>
    </dgm:pt>
    <dgm:pt modelId="{38BE6996-ADFF-433C-9559-6820956AF12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>
              <a:latin typeface="Verdana" panose="020B0604030504040204" pitchFamily="34" charset="0"/>
              <a:ea typeface="Verdana" panose="020B0604030504040204" pitchFamily="34" charset="0"/>
            </a:rPr>
            <a:t>Ce que nous représentons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961A15-400C-45B5-9992-2E8DBE991F19}" type="parTrans" cxnId="{7D4897CB-3739-4458-A666-363CC5CDFB8C}">
      <dgm:prSet/>
      <dgm:spPr/>
      <dgm:t>
        <a:bodyPr/>
        <a:lstStyle/>
        <a:p>
          <a:endParaRPr lang="en-US"/>
        </a:p>
      </dgm:t>
    </dgm:pt>
    <dgm:pt modelId="{E0DBB9D8-BAAF-40F6-88CD-318E9E734E59}" type="sibTrans" cxnId="{7D4897CB-3739-4458-A666-363CC5CDFB8C}">
      <dgm:prSet/>
      <dgm:spPr/>
      <dgm:t>
        <a:bodyPr/>
        <a:lstStyle/>
        <a:p>
          <a:endParaRPr lang="en-US"/>
        </a:p>
      </dgm:t>
    </dgm:pt>
    <dgm:pt modelId="{283E4A94-0CE2-44DB-8034-7D247381EE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>
              <a:latin typeface="Verdana" panose="020B0604030504040204" pitchFamily="34" charset="0"/>
              <a:ea typeface="Verdana" panose="020B0604030504040204" pitchFamily="34" charset="0"/>
            </a:rPr>
            <a:t>La couleur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7AAD61-6EFB-4FA3-AFD2-109BEA36888E}" type="parTrans" cxnId="{B84DC741-D070-4505-97EE-57E071378E43}">
      <dgm:prSet/>
      <dgm:spPr/>
      <dgm:t>
        <a:bodyPr/>
        <a:lstStyle/>
        <a:p>
          <a:endParaRPr lang="en-US"/>
        </a:p>
      </dgm:t>
    </dgm:pt>
    <dgm:pt modelId="{20DDB90A-CFAF-4C82-B207-834E56F57A39}" type="sibTrans" cxnId="{B84DC741-D070-4505-97EE-57E071378E43}">
      <dgm:prSet/>
      <dgm:spPr/>
      <dgm:t>
        <a:bodyPr/>
        <a:lstStyle/>
        <a:p>
          <a:endParaRPr lang="en-US"/>
        </a:p>
      </dgm:t>
    </dgm:pt>
    <dgm:pt modelId="{C4F27CD6-007B-41F8-B10A-4E4F34983E8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b="1" dirty="0">
              <a:latin typeface="Verdana" panose="020B0604030504040204" pitchFamily="34" charset="0"/>
              <a:ea typeface="Verdana" panose="020B0604030504040204" pitchFamily="34" charset="0"/>
            </a:rPr>
            <a:t>Rouge: </a:t>
          </a:r>
          <a:r>
            <a:rPr lang="fr-BE" dirty="0">
              <a:latin typeface="Verdana" panose="020B0604030504040204" pitchFamily="34" charset="0"/>
              <a:ea typeface="Verdana" panose="020B0604030504040204" pitchFamily="34" charset="0"/>
            </a:rPr>
            <a:t>l'attrait, la tranquillité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043EEF-5BF3-473A-B883-27E9D98EE0BD}" type="parTrans" cxnId="{DB141F2E-1A3E-4FEF-B50C-3F466D6C8689}">
      <dgm:prSet/>
      <dgm:spPr/>
      <dgm:t>
        <a:bodyPr/>
        <a:lstStyle/>
        <a:p>
          <a:endParaRPr lang="en-US"/>
        </a:p>
      </dgm:t>
    </dgm:pt>
    <dgm:pt modelId="{D58EB2DA-F6FA-48CD-B230-D4A8A19A0C86}" type="sibTrans" cxnId="{DB141F2E-1A3E-4FEF-B50C-3F466D6C8689}">
      <dgm:prSet/>
      <dgm:spPr/>
      <dgm:t>
        <a:bodyPr/>
        <a:lstStyle/>
        <a:p>
          <a:endParaRPr lang="en-US"/>
        </a:p>
      </dgm:t>
    </dgm:pt>
    <dgm:pt modelId="{6C54D75E-8225-4856-9CB4-E980B54FC41B}" type="pres">
      <dgm:prSet presAssocID="{FC6CB996-1966-4EE4-83B4-F49002EE04F6}" presName="diagram" presStyleCnt="0">
        <dgm:presLayoutVars>
          <dgm:dir/>
          <dgm:resizeHandles val="exact"/>
        </dgm:presLayoutVars>
      </dgm:prSet>
      <dgm:spPr/>
    </dgm:pt>
    <dgm:pt modelId="{D58BBA18-0697-410A-BD2C-673FB718954C}" type="pres">
      <dgm:prSet presAssocID="{B1B4CDDA-79DE-4D46-979E-C32542FE6A16}" presName="node" presStyleLbl="node1" presStyleIdx="0" presStyleCnt="3">
        <dgm:presLayoutVars>
          <dgm:bulletEnabled val="1"/>
        </dgm:presLayoutVars>
      </dgm:prSet>
      <dgm:spPr/>
    </dgm:pt>
    <dgm:pt modelId="{8CC53F76-3935-4D14-8F49-30C482FA4B9D}" type="pres">
      <dgm:prSet presAssocID="{349627F0-BC9D-4495-8276-02FE084083D4}" presName="sibTrans" presStyleCnt="0"/>
      <dgm:spPr/>
    </dgm:pt>
    <dgm:pt modelId="{67FD3ACC-7750-45E9-8CF4-69C491A8E4F8}" type="pres">
      <dgm:prSet presAssocID="{38BE6996-ADFF-433C-9559-6820956AF122}" presName="node" presStyleLbl="node1" presStyleIdx="1" presStyleCnt="3">
        <dgm:presLayoutVars>
          <dgm:bulletEnabled val="1"/>
        </dgm:presLayoutVars>
      </dgm:prSet>
      <dgm:spPr/>
    </dgm:pt>
    <dgm:pt modelId="{3E152742-57D3-4D36-8B40-13C1B9822974}" type="pres">
      <dgm:prSet presAssocID="{E0DBB9D8-BAAF-40F6-88CD-318E9E734E59}" presName="sibTrans" presStyleCnt="0"/>
      <dgm:spPr/>
    </dgm:pt>
    <dgm:pt modelId="{D98FDC51-A340-45F8-88D3-62DA6738E036}" type="pres">
      <dgm:prSet presAssocID="{283E4A94-0CE2-44DB-8034-7D247381EE25}" presName="node" presStyleLbl="node1" presStyleIdx="2" presStyleCnt="3" custScaleX="128926">
        <dgm:presLayoutVars>
          <dgm:bulletEnabled val="1"/>
        </dgm:presLayoutVars>
      </dgm:prSet>
      <dgm:spPr/>
    </dgm:pt>
  </dgm:ptLst>
  <dgm:cxnLst>
    <dgm:cxn modelId="{B576EE15-6218-4043-9A8D-E42B175CE968}" type="presOf" srcId="{38BE6996-ADFF-433C-9559-6820956AF122}" destId="{67FD3ACC-7750-45E9-8CF4-69C491A8E4F8}" srcOrd="0" destOrd="0" presId="urn:microsoft.com/office/officeart/2005/8/layout/default"/>
    <dgm:cxn modelId="{4CD7D423-F94D-4046-A4F4-D094A6C83EC7}" srcId="{FC6CB996-1966-4EE4-83B4-F49002EE04F6}" destId="{B1B4CDDA-79DE-4D46-979E-C32542FE6A16}" srcOrd="0" destOrd="0" parTransId="{8C21ABC1-577C-4F95-ADF3-94D5D07FE418}" sibTransId="{349627F0-BC9D-4495-8276-02FE084083D4}"/>
    <dgm:cxn modelId="{DB141F2E-1A3E-4FEF-B50C-3F466D6C8689}" srcId="{283E4A94-0CE2-44DB-8034-7D247381EE25}" destId="{C4F27CD6-007B-41F8-B10A-4E4F34983E81}" srcOrd="0" destOrd="0" parTransId="{8C043EEF-5BF3-473A-B883-27E9D98EE0BD}" sibTransId="{D58EB2DA-F6FA-48CD-B230-D4A8A19A0C86}"/>
    <dgm:cxn modelId="{B84DC741-D070-4505-97EE-57E071378E43}" srcId="{FC6CB996-1966-4EE4-83B4-F49002EE04F6}" destId="{283E4A94-0CE2-44DB-8034-7D247381EE25}" srcOrd="2" destOrd="0" parTransId="{C97AAD61-6EFB-4FA3-AFD2-109BEA36888E}" sibTransId="{20DDB90A-CFAF-4C82-B207-834E56F57A39}"/>
    <dgm:cxn modelId="{5FC44B68-7D14-483E-92ED-BA6E12257E97}" type="presOf" srcId="{FC6CB996-1966-4EE4-83B4-F49002EE04F6}" destId="{6C54D75E-8225-4856-9CB4-E980B54FC41B}" srcOrd="0" destOrd="0" presId="urn:microsoft.com/office/officeart/2005/8/layout/default"/>
    <dgm:cxn modelId="{C1D6B389-8395-4271-BBB6-D7B0DD7F5C73}" type="presOf" srcId="{283E4A94-0CE2-44DB-8034-7D247381EE25}" destId="{D98FDC51-A340-45F8-88D3-62DA6738E036}" srcOrd="0" destOrd="0" presId="urn:microsoft.com/office/officeart/2005/8/layout/default"/>
    <dgm:cxn modelId="{2C61D9C3-79FC-4871-A4F4-30618E30166E}" type="presOf" srcId="{B1B4CDDA-79DE-4D46-979E-C32542FE6A16}" destId="{D58BBA18-0697-410A-BD2C-673FB718954C}" srcOrd="0" destOrd="0" presId="urn:microsoft.com/office/officeart/2005/8/layout/default"/>
    <dgm:cxn modelId="{7D4897CB-3739-4458-A666-363CC5CDFB8C}" srcId="{FC6CB996-1966-4EE4-83B4-F49002EE04F6}" destId="{38BE6996-ADFF-433C-9559-6820956AF122}" srcOrd="1" destOrd="0" parTransId="{85961A15-400C-45B5-9992-2E8DBE991F19}" sibTransId="{E0DBB9D8-BAAF-40F6-88CD-318E9E734E59}"/>
    <dgm:cxn modelId="{ACF98CF3-9F42-4ADF-9DB2-AEE47CABCD21}" type="presOf" srcId="{C4F27CD6-007B-41F8-B10A-4E4F34983E81}" destId="{D98FDC51-A340-45F8-88D3-62DA6738E036}" srcOrd="0" destOrd="1" presId="urn:microsoft.com/office/officeart/2005/8/layout/default"/>
    <dgm:cxn modelId="{B0C2A7F5-B54A-4C95-82B0-DB95640CFF5D}" type="presParOf" srcId="{6C54D75E-8225-4856-9CB4-E980B54FC41B}" destId="{D58BBA18-0697-410A-BD2C-673FB718954C}" srcOrd="0" destOrd="0" presId="urn:microsoft.com/office/officeart/2005/8/layout/default"/>
    <dgm:cxn modelId="{745C091D-AC9D-4F5F-A012-9C3A156802DF}" type="presParOf" srcId="{6C54D75E-8225-4856-9CB4-E980B54FC41B}" destId="{8CC53F76-3935-4D14-8F49-30C482FA4B9D}" srcOrd="1" destOrd="0" presId="urn:microsoft.com/office/officeart/2005/8/layout/default"/>
    <dgm:cxn modelId="{02CBD614-8470-4306-8252-FAD6E25CEB1A}" type="presParOf" srcId="{6C54D75E-8225-4856-9CB4-E980B54FC41B}" destId="{67FD3ACC-7750-45E9-8CF4-69C491A8E4F8}" srcOrd="2" destOrd="0" presId="urn:microsoft.com/office/officeart/2005/8/layout/default"/>
    <dgm:cxn modelId="{8824CF9A-EE2C-4AD7-BF36-A35ABEC3A111}" type="presParOf" srcId="{6C54D75E-8225-4856-9CB4-E980B54FC41B}" destId="{3E152742-57D3-4D36-8B40-13C1B9822974}" srcOrd="3" destOrd="0" presId="urn:microsoft.com/office/officeart/2005/8/layout/default"/>
    <dgm:cxn modelId="{E4E1CB35-2A4D-4969-9643-035670D9A00F}" type="presParOf" srcId="{6C54D75E-8225-4856-9CB4-E980B54FC41B}" destId="{D98FDC51-A340-45F8-88D3-62DA6738E03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4D4E81-2DF9-47A4-848E-A0205590E8A0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329EA76-6B65-4A18-9AD8-252FFC12171D}">
      <dgm:prSet/>
      <dgm:spPr/>
      <dgm:t>
        <a:bodyPr/>
        <a:lstStyle/>
        <a:p>
          <a:r>
            <a:rPr lang="nl-BE" b="1" baseline="0">
              <a:latin typeface="Verdana" panose="020B0604030504040204" pitchFamily="34" charset="0"/>
              <a:ea typeface="Verdana" panose="020B0604030504040204" pitchFamily="34" charset="0"/>
            </a:rPr>
            <a:t>La situation: </a:t>
          </a:r>
          <a:r>
            <a:rPr lang="nl-BE" b="0" baseline="0">
              <a:latin typeface="Verdana" panose="020B0604030504040204" pitchFamily="34" charset="0"/>
              <a:ea typeface="Verdana" panose="020B0604030504040204" pitchFamily="34" charset="0"/>
            </a:rPr>
            <a:t>l</a:t>
          </a:r>
          <a:r>
            <a:rPr lang="nl-BE" baseline="0">
              <a:latin typeface="Verdana" panose="020B0604030504040204" pitchFamily="34" charset="0"/>
              <a:ea typeface="Verdana" panose="020B0604030504040204" pitchFamily="34" charset="0"/>
            </a:rPr>
            <a:t>ivraison de paquets à votre domicile, sans que vous soyez à votre maison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2476298-168B-474E-8368-9729C001C2AF}" type="parTrans" cxnId="{4CDA91E0-BAE8-4C42-B28E-E3BED1F2A1A5}">
      <dgm:prSet/>
      <dgm:spPr/>
      <dgm:t>
        <a:bodyPr/>
        <a:lstStyle/>
        <a:p>
          <a:endParaRPr lang="en-US"/>
        </a:p>
      </dgm:t>
    </dgm:pt>
    <dgm:pt modelId="{ADC96051-3508-4D3F-97C2-38C56C0CAB74}" type="sibTrans" cxnId="{4CDA91E0-BAE8-4C42-B28E-E3BED1F2A1A5}">
      <dgm:prSet/>
      <dgm:spPr/>
      <dgm:t>
        <a:bodyPr/>
        <a:lstStyle/>
        <a:p>
          <a:endParaRPr lang="en-US"/>
        </a:p>
      </dgm:t>
    </dgm:pt>
    <dgm:pt modelId="{F9824164-4AFC-4D30-963C-D7BD0A1291F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b="1" baseline="0">
              <a:latin typeface="Verdana" panose="020B0604030504040204" pitchFamily="34" charset="0"/>
              <a:ea typeface="Verdana" panose="020B0604030504040204" pitchFamily="34" charset="0"/>
            </a:rPr>
            <a:t>La solution possible: </a:t>
          </a:r>
          <a:r>
            <a:rPr lang="nl-BE" baseline="0">
              <a:latin typeface="Verdana" panose="020B0604030504040204" pitchFamily="34" charset="0"/>
              <a:ea typeface="Verdana" panose="020B0604030504040204" pitchFamily="34" charset="0"/>
            </a:rPr>
            <a:t>une boîte de dépôt automatique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6A800B-F46E-4943-A11F-57E077EC289D}" type="parTrans" cxnId="{D2ABD9B5-FD2C-415D-8F4F-8FE4AE1D39DD}">
      <dgm:prSet/>
      <dgm:spPr/>
      <dgm:t>
        <a:bodyPr/>
        <a:lstStyle/>
        <a:p>
          <a:endParaRPr lang="en-US"/>
        </a:p>
      </dgm:t>
    </dgm:pt>
    <dgm:pt modelId="{CA0C4DD3-A4D2-49AB-A945-97069EB4A9D9}" type="sibTrans" cxnId="{D2ABD9B5-FD2C-415D-8F4F-8FE4AE1D39DD}">
      <dgm:prSet/>
      <dgm:spPr/>
      <dgm:t>
        <a:bodyPr/>
        <a:lstStyle/>
        <a:p>
          <a:endParaRPr lang="en-US"/>
        </a:p>
      </dgm:t>
    </dgm:pt>
    <dgm:pt modelId="{35395ED2-41C8-4DFB-96B8-2CA0867C682B}" type="pres">
      <dgm:prSet presAssocID="{054D4E81-2DF9-47A4-848E-A0205590E8A0}" presName="linearFlow" presStyleCnt="0">
        <dgm:presLayoutVars>
          <dgm:dir/>
          <dgm:resizeHandles val="exact"/>
        </dgm:presLayoutVars>
      </dgm:prSet>
      <dgm:spPr/>
    </dgm:pt>
    <dgm:pt modelId="{B4BC3C84-EE4A-40A8-85C6-52CADA301C88}" type="pres">
      <dgm:prSet presAssocID="{1329EA76-6B65-4A18-9AD8-252FFC12171D}" presName="node" presStyleLbl="node1" presStyleIdx="0" presStyleCnt="2">
        <dgm:presLayoutVars>
          <dgm:bulletEnabled val="1"/>
        </dgm:presLayoutVars>
      </dgm:prSet>
      <dgm:spPr/>
    </dgm:pt>
    <dgm:pt modelId="{413602EF-DFA2-4FB3-8328-A3594AD67D2C}" type="pres">
      <dgm:prSet presAssocID="{ADC96051-3508-4D3F-97C2-38C56C0CAB74}" presName="spacerL" presStyleCnt="0"/>
      <dgm:spPr/>
    </dgm:pt>
    <dgm:pt modelId="{1CF201E5-E372-43BF-8D1B-80298F74B1C8}" type="pres">
      <dgm:prSet presAssocID="{ADC96051-3508-4D3F-97C2-38C56C0CAB74}" presName="sibTrans" presStyleLbl="sibTrans2D1" presStyleIdx="0" presStyleCnt="1" custScaleX="37654" custScaleY="42407" custLinFactNeighborX="1551" custLinFactNeighborY="-1267"/>
      <dgm:spPr/>
    </dgm:pt>
    <dgm:pt modelId="{5E040005-7715-4BD5-AB79-9538A3FF890D}" type="pres">
      <dgm:prSet presAssocID="{ADC96051-3508-4D3F-97C2-38C56C0CAB74}" presName="spacerR" presStyleCnt="0"/>
      <dgm:spPr/>
    </dgm:pt>
    <dgm:pt modelId="{9E49743F-63E4-4494-8AB8-F45FC3684A04}" type="pres">
      <dgm:prSet presAssocID="{F9824164-4AFC-4D30-963C-D7BD0A1291FC}" presName="node" presStyleLbl="node1" presStyleIdx="1" presStyleCnt="2" custLinFactNeighborX="629" custLinFactNeighborY="-3448">
        <dgm:presLayoutVars>
          <dgm:bulletEnabled val="1"/>
        </dgm:presLayoutVars>
      </dgm:prSet>
      <dgm:spPr/>
    </dgm:pt>
  </dgm:ptLst>
  <dgm:cxnLst>
    <dgm:cxn modelId="{67DBB058-F7E7-40C6-BA07-0A378B969E2F}" type="presOf" srcId="{F9824164-4AFC-4D30-963C-D7BD0A1291FC}" destId="{9E49743F-63E4-4494-8AB8-F45FC3684A04}" srcOrd="0" destOrd="0" presId="urn:microsoft.com/office/officeart/2005/8/layout/equation1"/>
    <dgm:cxn modelId="{F8097E97-C0D9-4AED-8BD3-92E4C210394A}" type="presOf" srcId="{054D4E81-2DF9-47A4-848E-A0205590E8A0}" destId="{35395ED2-41C8-4DFB-96B8-2CA0867C682B}" srcOrd="0" destOrd="0" presId="urn:microsoft.com/office/officeart/2005/8/layout/equation1"/>
    <dgm:cxn modelId="{551FEEA2-44A1-4515-88E3-A2A332862D01}" type="presOf" srcId="{ADC96051-3508-4D3F-97C2-38C56C0CAB74}" destId="{1CF201E5-E372-43BF-8D1B-80298F74B1C8}" srcOrd="0" destOrd="0" presId="urn:microsoft.com/office/officeart/2005/8/layout/equation1"/>
    <dgm:cxn modelId="{D2ABD9B5-FD2C-415D-8F4F-8FE4AE1D39DD}" srcId="{054D4E81-2DF9-47A4-848E-A0205590E8A0}" destId="{F9824164-4AFC-4D30-963C-D7BD0A1291FC}" srcOrd="1" destOrd="0" parTransId="{D96A800B-F46E-4943-A11F-57E077EC289D}" sibTransId="{CA0C4DD3-A4D2-49AB-A945-97069EB4A9D9}"/>
    <dgm:cxn modelId="{546400DB-3E39-4DB5-90B6-4A5C57DB2640}" type="presOf" srcId="{1329EA76-6B65-4A18-9AD8-252FFC12171D}" destId="{B4BC3C84-EE4A-40A8-85C6-52CADA301C88}" srcOrd="0" destOrd="0" presId="urn:microsoft.com/office/officeart/2005/8/layout/equation1"/>
    <dgm:cxn modelId="{4CDA91E0-BAE8-4C42-B28E-E3BED1F2A1A5}" srcId="{054D4E81-2DF9-47A4-848E-A0205590E8A0}" destId="{1329EA76-6B65-4A18-9AD8-252FFC12171D}" srcOrd="0" destOrd="0" parTransId="{22476298-168B-474E-8368-9729C001C2AF}" sibTransId="{ADC96051-3508-4D3F-97C2-38C56C0CAB74}"/>
    <dgm:cxn modelId="{DBD463BF-550D-4DFE-8967-2DE4FD466550}" type="presParOf" srcId="{35395ED2-41C8-4DFB-96B8-2CA0867C682B}" destId="{B4BC3C84-EE4A-40A8-85C6-52CADA301C88}" srcOrd="0" destOrd="0" presId="urn:microsoft.com/office/officeart/2005/8/layout/equation1"/>
    <dgm:cxn modelId="{D3731978-4B6A-461C-BBC1-048DD41BE60D}" type="presParOf" srcId="{35395ED2-41C8-4DFB-96B8-2CA0867C682B}" destId="{413602EF-DFA2-4FB3-8328-A3594AD67D2C}" srcOrd="1" destOrd="0" presId="urn:microsoft.com/office/officeart/2005/8/layout/equation1"/>
    <dgm:cxn modelId="{D8C002E4-5253-4EC7-B5A4-835818C05E8B}" type="presParOf" srcId="{35395ED2-41C8-4DFB-96B8-2CA0867C682B}" destId="{1CF201E5-E372-43BF-8D1B-80298F74B1C8}" srcOrd="2" destOrd="0" presId="urn:microsoft.com/office/officeart/2005/8/layout/equation1"/>
    <dgm:cxn modelId="{4A760D5C-D5BD-43E5-9E5C-22AF892684E1}" type="presParOf" srcId="{35395ED2-41C8-4DFB-96B8-2CA0867C682B}" destId="{5E040005-7715-4BD5-AB79-9538A3FF890D}" srcOrd="3" destOrd="0" presId="urn:microsoft.com/office/officeart/2005/8/layout/equation1"/>
    <dgm:cxn modelId="{FE6657D7-8EBA-43E4-81B2-AC70A3F7AF3B}" type="presParOf" srcId="{35395ED2-41C8-4DFB-96B8-2CA0867C682B}" destId="{9E49743F-63E4-4494-8AB8-F45FC3684A0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6A848E-DD9D-4221-AABC-491DA2DA43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164CB92-4993-4316-850B-1ABEAAF9C594}">
      <dgm:prSet phldrT="[Tekst]"/>
      <dgm:spPr/>
      <dgm:t>
        <a:bodyPr/>
        <a:lstStyle/>
        <a:p>
          <a:r>
            <a:rPr lang="fr-BE">
              <a:latin typeface="Verdana" panose="020B0604030504040204" pitchFamily="34" charset="0"/>
              <a:ea typeface="Verdana" panose="020B0604030504040204" pitchFamily="34" charset="0"/>
            </a:rPr>
            <a:t>Code de sécurité en relation avec la serrure</a:t>
          </a:r>
          <a:endParaRPr lang="nl-BE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B4B665-C7B3-4C9C-B21D-C5738D476C0B}" type="parTrans" cxnId="{F94FB859-851C-4A9F-AADA-C8AD226510DD}">
      <dgm:prSet/>
      <dgm:spPr/>
      <dgm:t>
        <a:bodyPr/>
        <a:lstStyle/>
        <a:p>
          <a:endParaRPr lang="nl-BE"/>
        </a:p>
      </dgm:t>
    </dgm:pt>
    <dgm:pt modelId="{390EEECA-00FA-4E44-9E0D-65629E58F445}" type="sibTrans" cxnId="{F94FB859-851C-4A9F-AADA-C8AD226510DD}">
      <dgm:prSet/>
      <dgm:spPr/>
      <dgm:t>
        <a:bodyPr/>
        <a:lstStyle/>
        <a:p>
          <a:endParaRPr lang="nl-BE"/>
        </a:p>
      </dgm:t>
    </dgm:pt>
    <dgm:pt modelId="{FAAA31A2-814E-434F-9D3C-A6A3FA38C85B}">
      <dgm:prSet phldrT="[Tekst]"/>
      <dgm:spPr/>
      <dgm:t>
        <a:bodyPr/>
        <a:lstStyle/>
        <a:p>
          <a:r>
            <a:rPr lang="fr-BE">
              <a:latin typeface="Verdana" panose="020B0604030504040204" pitchFamily="34" charset="0"/>
              <a:ea typeface="Verdana" panose="020B0604030504040204" pitchFamily="34" charset="0"/>
            </a:rPr>
            <a:t>Notification possible</a:t>
          </a:r>
          <a:endParaRPr lang="nl-BE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B16511-D6C2-4076-B695-473D677209F0}" type="parTrans" cxnId="{EE7A2D90-1095-4881-9B76-88D074F671E2}">
      <dgm:prSet/>
      <dgm:spPr/>
      <dgm:t>
        <a:bodyPr/>
        <a:lstStyle/>
        <a:p>
          <a:endParaRPr lang="nl-BE"/>
        </a:p>
      </dgm:t>
    </dgm:pt>
    <dgm:pt modelId="{1C27E48B-7185-41B9-B63F-15DBAA63D821}" type="sibTrans" cxnId="{EE7A2D90-1095-4881-9B76-88D074F671E2}">
      <dgm:prSet/>
      <dgm:spPr/>
      <dgm:t>
        <a:bodyPr/>
        <a:lstStyle/>
        <a:p>
          <a:endParaRPr lang="nl-BE"/>
        </a:p>
      </dgm:t>
    </dgm:pt>
    <dgm:pt modelId="{34B51BA8-0B00-486A-BDD5-EB0E654F93B3}">
      <dgm:prSet phldrT="[Tekst]"/>
      <dgm:spPr/>
      <dgm:t>
        <a:bodyPr/>
        <a:lstStyle/>
        <a:p>
          <a:r>
            <a:rPr lang="fr-BE">
              <a:latin typeface="Verdana" panose="020B0604030504040204" pitchFamily="34" charset="0"/>
              <a:ea typeface="Verdana" panose="020B0604030504040204" pitchFamily="34" charset="0"/>
            </a:rPr>
            <a:t>Capteur qui indique s'il y a déjà un paquet dans sa boîte</a:t>
          </a:r>
          <a:endParaRPr lang="nl-BE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5DE53C-A8F2-4EEC-AB30-9CE19332B4FC}" type="parTrans" cxnId="{584B565A-0A1B-4120-9A8D-7B11CA14A143}">
      <dgm:prSet/>
      <dgm:spPr/>
      <dgm:t>
        <a:bodyPr/>
        <a:lstStyle/>
        <a:p>
          <a:endParaRPr lang="nl-BE"/>
        </a:p>
      </dgm:t>
    </dgm:pt>
    <dgm:pt modelId="{69DD5E53-DA9F-44A7-9F7A-DFFDB1720B1A}" type="sibTrans" cxnId="{584B565A-0A1B-4120-9A8D-7B11CA14A143}">
      <dgm:prSet/>
      <dgm:spPr/>
      <dgm:t>
        <a:bodyPr/>
        <a:lstStyle/>
        <a:p>
          <a:endParaRPr lang="nl-BE"/>
        </a:p>
      </dgm:t>
    </dgm:pt>
    <dgm:pt modelId="{9D038266-84B4-4B4D-8208-29774BDF24D6}">
      <dgm:prSet phldrT="[Tekst]"/>
      <dgm:spPr/>
      <dgm:t>
        <a:bodyPr/>
        <a:lstStyle/>
        <a:p>
          <a:r>
            <a:rPr lang="fr-BE">
              <a:latin typeface="Verdana" panose="020B0604030504040204" pitchFamily="34" charset="0"/>
              <a:ea typeface="Verdana" panose="020B0604030504040204" pitchFamily="34" charset="0"/>
            </a:rPr>
            <a:t>Nombreuses possibilités d'extension</a:t>
          </a:r>
          <a:endParaRPr lang="nl-BE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93BFBB-BE36-4AE0-A9FB-E776DCB51340}" type="parTrans" cxnId="{C73B1C2E-3DBC-4FF3-AE67-A5C54A7FE911}">
      <dgm:prSet/>
      <dgm:spPr/>
      <dgm:t>
        <a:bodyPr/>
        <a:lstStyle/>
        <a:p>
          <a:endParaRPr lang="nl-BE"/>
        </a:p>
      </dgm:t>
    </dgm:pt>
    <dgm:pt modelId="{85FD40D1-5135-495F-BD13-D09DEBFF1BD2}" type="sibTrans" cxnId="{C73B1C2E-3DBC-4FF3-AE67-A5C54A7FE911}">
      <dgm:prSet/>
      <dgm:spPr/>
      <dgm:t>
        <a:bodyPr/>
        <a:lstStyle/>
        <a:p>
          <a:endParaRPr lang="nl-BE"/>
        </a:p>
      </dgm:t>
    </dgm:pt>
    <dgm:pt modelId="{220FA0C3-D2D6-448E-B092-2EBFD43CD985}" type="pres">
      <dgm:prSet presAssocID="{B56A848E-DD9D-4221-AABC-491DA2DA435A}" presName="Name0" presStyleCnt="0">
        <dgm:presLayoutVars>
          <dgm:chMax val="7"/>
          <dgm:chPref val="7"/>
          <dgm:dir/>
        </dgm:presLayoutVars>
      </dgm:prSet>
      <dgm:spPr/>
    </dgm:pt>
    <dgm:pt modelId="{8BB00E53-5F85-4975-B17E-F370109C060E}" type="pres">
      <dgm:prSet presAssocID="{B56A848E-DD9D-4221-AABC-491DA2DA435A}" presName="Name1" presStyleCnt="0"/>
      <dgm:spPr/>
    </dgm:pt>
    <dgm:pt modelId="{AB49DFFA-67FD-49D5-BF56-AF218BB3FD2A}" type="pres">
      <dgm:prSet presAssocID="{B56A848E-DD9D-4221-AABC-491DA2DA435A}" presName="cycle" presStyleCnt="0"/>
      <dgm:spPr/>
    </dgm:pt>
    <dgm:pt modelId="{D3A69368-941A-4CB6-BDE2-61C231AC4DF8}" type="pres">
      <dgm:prSet presAssocID="{B56A848E-DD9D-4221-AABC-491DA2DA435A}" presName="srcNode" presStyleLbl="node1" presStyleIdx="0" presStyleCnt="4"/>
      <dgm:spPr/>
    </dgm:pt>
    <dgm:pt modelId="{E295385C-5F2F-4055-A833-32DE000141D2}" type="pres">
      <dgm:prSet presAssocID="{B56A848E-DD9D-4221-AABC-491DA2DA435A}" presName="conn" presStyleLbl="parChTrans1D2" presStyleIdx="0" presStyleCnt="1"/>
      <dgm:spPr/>
    </dgm:pt>
    <dgm:pt modelId="{3C46D490-FB44-42FE-BB76-D961729C8798}" type="pres">
      <dgm:prSet presAssocID="{B56A848E-DD9D-4221-AABC-491DA2DA435A}" presName="extraNode" presStyleLbl="node1" presStyleIdx="0" presStyleCnt="4"/>
      <dgm:spPr/>
    </dgm:pt>
    <dgm:pt modelId="{A7F086E3-1620-47B5-B406-64F459CA2AA6}" type="pres">
      <dgm:prSet presAssocID="{B56A848E-DD9D-4221-AABC-491DA2DA435A}" presName="dstNode" presStyleLbl="node1" presStyleIdx="0" presStyleCnt="4"/>
      <dgm:spPr/>
    </dgm:pt>
    <dgm:pt modelId="{42C79F4A-6E6B-4937-B644-0A1CD6A78FC6}" type="pres">
      <dgm:prSet presAssocID="{5164CB92-4993-4316-850B-1ABEAAF9C594}" presName="text_1" presStyleLbl="node1" presStyleIdx="0" presStyleCnt="4">
        <dgm:presLayoutVars>
          <dgm:bulletEnabled val="1"/>
        </dgm:presLayoutVars>
      </dgm:prSet>
      <dgm:spPr/>
    </dgm:pt>
    <dgm:pt modelId="{E58691E6-D764-4AFD-B9E6-DA8D2D67D379}" type="pres">
      <dgm:prSet presAssocID="{5164CB92-4993-4316-850B-1ABEAAF9C594}" presName="accent_1" presStyleCnt="0"/>
      <dgm:spPr/>
    </dgm:pt>
    <dgm:pt modelId="{015890A3-5EC9-4010-822E-752A1A56D6A9}" type="pres">
      <dgm:prSet presAssocID="{5164CB92-4993-4316-850B-1ABEAAF9C594}" presName="accentRepeatNode" presStyleLbl="solidFgAcc1" presStyleIdx="0" presStyleCnt="4"/>
      <dgm:spPr/>
    </dgm:pt>
    <dgm:pt modelId="{58F0B625-33ED-4BD4-A373-4FDED15CAC6F}" type="pres">
      <dgm:prSet presAssocID="{FAAA31A2-814E-434F-9D3C-A6A3FA38C85B}" presName="text_2" presStyleLbl="node1" presStyleIdx="1" presStyleCnt="4">
        <dgm:presLayoutVars>
          <dgm:bulletEnabled val="1"/>
        </dgm:presLayoutVars>
      </dgm:prSet>
      <dgm:spPr/>
    </dgm:pt>
    <dgm:pt modelId="{15F9448E-A7CF-412F-97F9-B31860783493}" type="pres">
      <dgm:prSet presAssocID="{FAAA31A2-814E-434F-9D3C-A6A3FA38C85B}" presName="accent_2" presStyleCnt="0"/>
      <dgm:spPr/>
    </dgm:pt>
    <dgm:pt modelId="{5A2AD44B-A025-4B2E-8B26-76A95B5AC593}" type="pres">
      <dgm:prSet presAssocID="{FAAA31A2-814E-434F-9D3C-A6A3FA38C85B}" presName="accentRepeatNode" presStyleLbl="solidFgAcc1" presStyleIdx="1" presStyleCnt="4"/>
      <dgm:spPr/>
    </dgm:pt>
    <dgm:pt modelId="{3A266EF9-88CC-43FE-82B6-9C92A1B7C289}" type="pres">
      <dgm:prSet presAssocID="{34B51BA8-0B00-486A-BDD5-EB0E654F93B3}" presName="text_3" presStyleLbl="node1" presStyleIdx="2" presStyleCnt="4">
        <dgm:presLayoutVars>
          <dgm:bulletEnabled val="1"/>
        </dgm:presLayoutVars>
      </dgm:prSet>
      <dgm:spPr/>
    </dgm:pt>
    <dgm:pt modelId="{FD71AFB8-F082-4143-890F-9479094158B0}" type="pres">
      <dgm:prSet presAssocID="{34B51BA8-0B00-486A-BDD5-EB0E654F93B3}" presName="accent_3" presStyleCnt="0"/>
      <dgm:spPr/>
    </dgm:pt>
    <dgm:pt modelId="{89DE928C-9D16-4472-995E-44674AD2F8FA}" type="pres">
      <dgm:prSet presAssocID="{34B51BA8-0B00-486A-BDD5-EB0E654F93B3}" presName="accentRepeatNode" presStyleLbl="solidFgAcc1" presStyleIdx="2" presStyleCnt="4"/>
      <dgm:spPr/>
    </dgm:pt>
    <dgm:pt modelId="{1DD0A13E-E6EF-426D-85E7-1E900B062BD6}" type="pres">
      <dgm:prSet presAssocID="{9D038266-84B4-4B4D-8208-29774BDF24D6}" presName="text_4" presStyleLbl="node1" presStyleIdx="3" presStyleCnt="4">
        <dgm:presLayoutVars>
          <dgm:bulletEnabled val="1"/>
        </dgm:presLayoutVars>
      </dgm:prSet>
      <dgm:spPr/>
    </dgm:pt>
    <dgm:pt modelId="{D5E6891C-CEB4-47BC-9FF3-8F3BFC1D697C}" type="pres">
      <dgm:prSet presAssocID="{9D038266-84B4-4B4D-8208-29774BDF24D6}" presName="accent_4" presStyleCnt="0"/>
      <dgm:spPr/>
    </dgm:pt>
    <dgm:pt modelId="{059F901F-D4B6-42E6-8B07-6640ECAD7C5A}" type="pres">
      <dgm:prSet presAssocID="{9D038266-84B4-4B4D-8208-29774BDF24D6}" presName="accentRepeatNode" presStyleLbl="solidFgAcc1" presStyleIdx="3" presStyleCnt="4"/>
      <dgm:spPr/>
    </dgm:pt>
  </dgm:ptLst>
  <dgm:cxnLst>
    <dgm:cxn modelId="{16574B04-9B68-4D87-BEE3-1DC51002527D}" type="presOf" srcId="{34B51BA8-0B00-486A-BDD5-EB0E654F93B3}" destId="{3A266EF9-88CC-43FE-82B6-9C92A1B7C289}" srcOrd="0" destOrd="0" presId="urn:microsoft.com/office/officeart/2008/layout/VerticalCurvedList"/>
    <dgm:cxn modelId="{C73B1C2E-3DBC-4FF3-AE67-A5C54A7FE911}" srcId="{B56A848E-DD9D-4221-AABC-491DA2DA435A}" destId="{9D038266-84B4-4B4D-8208-29774BDF24D6}" srcOrd="3" destOrd="0" parTransId="{5E93BFBB-BE36-4AE0-A9FB-E776DCB51340}" sibTransId="{85FD40D1-5135-495F-BD13-D09DEBFF1BD2}"/>
    <dgm:cxn modelId="{503B4A43-0014-4A8F-BB97-0EFF4B6025B9}" type="presOf" srcId="{FAAA31A2-814E-434F-9D3C-A6A3FA38C85B}" destId="{58F0B625-33ED-4BD4-A373-4FDED15CAC6F}" srcOrd="0" destOrd="0" presId="urn:microsoft.com/office/officeart/2008/layout/VerticalCurvedList"/>
    <dgm:cxn modelId="{3A0D0A58-78AA-4EDD-914F-8FEA22EFC703}" type="presOf" srcId="{9D038266-84B4-4B4D-8208-29774BDF24D6}" destId="{1DD0A13E-E6EF-426D-85E7-1E900B062BD6}" srcOrd="0" destOrd="0" presId="urn:microsoft.com/office/officeart/2008/layout/VerticalCurvedList"/>
    <dgm:cxn modelId="{F94FB859-851C-4A9F-AADA-C8AD226510DD}" srcId="{B56A848E-DD9D-4221-AABC-491DA2DA435A}" destId="{5164CB92-4993-4316-850B-1ABEAAF9C594}" srcOrd="0" destOrd="0" parTransId="{06B4B665-C7B3-4C9C-B21D-C5738D476C0B}" sibTransId="{390EEECA-00FA-4E44-9E0D-65629E58F445}"/>
    <dgm:cxn modelId="{584B565A-0A1B-4120-9A8D-7B11CA14A143}" srcId="{B56A848E-DD9D-4221-AABC-491DA2DA435A}" destId="{34B51BA8-0B00-486A-BDD5-EB0E654F93B3}" srcOrd="2" destOrd="0" parTransId="{645DE53C-A8F2-4EEC-AB30-9CE19332B4FC}" sibTransId="{69DD5E53-DA9F-44A7-9F7A-DFFDB1720B1A}"/>
    <dgm:cxn modelId="{EE7A2D90-1095-4881-9B76-88D074F671E2}" srcId="{B56A848E-DD9D-4221-AABC-491DA2DA435A}" destId="{FAAA31A2-814E-434F-9D3C-A6A3FA38C85B}" srcOrd="1" destOrd="0" parTransId="{46B16511-D6C2-4076-B695-473D677209F0}" sibTransId="{1C27E48B-7185-41B9-B63F-15DBAA63D821}"/>
    <dgm:cxn modelId="{CB2EF4AB-781E-4AF8-B191-7B3C1A4AE6CD}" type="presOf" srcId="{B56A848E-DD9D-4221-AABC-491DA2DA435A}" destId="{220FA0C3-D2D6-448E-B092-2EBFD43CD985}" srcOrd="0" destOrd="0" presId="urn:microsoft.com/office/officeart/2008/layout/VerticalCurvedList"/>
    <dgm:cxn modelId="{3F0BC4AF-5780-4522-9AEE-AADA245FC421}" type="presOf" srcId="{5164CB92-4993-4316-850B-1ABEAAF9C594}" destId="{42C79F4A-6E6B-4937-B644-0A1CD6A78FC6}" srcOrd="0" destOrd="0" presId="urn:microsoft.com/office/officeart/2008/layout/VerticalCurvedList"/>
    <dgm:cxn modelId="{E1528DF2-A515-4FC0-BBE6-A88D694A9AD2}" type="presOf" srcId="{390EEECA-00FA-4E44-9E0D-65629E58F445}" destId="{E295385C-5F2F-4055-A833-32DE000141D2}" srcOrd="0" destOrd="0" presId="urn:microsoft.com/office/officeart/2008/layout/VerticalCurvedList"/>
    <dgm:cxn modelId="{309E5697-6BF0-4EBB-AAFF-ED0B304EA45A}" type="presParOf" srcId="{220FA0C3-D2D6-448E-B092-2EBFD43CD985}" destId="{8BB00E53-5F85-4975-B17E-F370109C060E}" srcOrd="0" destOrd="0" presId="urn:microsoft.com/office/officeart/2008/layout/VerticalCurvedList"/>
    <dgm:cxn modelId="{70E0895E-2D65-4EBE-9D02-7A9E6C60A018}" type="presParOf" srcId="{8BB00E53-5F85-4975-B17E-F370109C060E}" destId="{AB49DFFA-67FD-49D5-BF56-AF218BB3FD2A}" srcOrd="0" destOrd="0" presId="urn:microsoft.com/office/officeart/2008/layout/VerticalCurvedList"/>
    <dgm:cxn modelId="{0DB405E1-EA7F-4CE2-BE4A-5DBD5F26E4AF}" type="presParOf" srcId="{AB49DFFA-67FD-49D5-BF56-AF218BB3FD2A}" destId="{D3A69368-941A-4CB6-BDE2-61C231AC4DF8}" srcOrd="0" destOrd="0" presId="urn:microsoft.com/office/officeart/2008/layout/VerticalCurvedList"/>
    <dgm:cxn modelId="{98F85B16-E40B-4389-B011-3C87DF049103}" type="presParOf" srcId="{AB49DFFA-67FD-49D5-BF56-AF218BB3FD2A}" destId="{E295385C-5F2F-4055-A833-32DE000141D2}" srcOrd="1" destOrd="0" presId="urn:microsoft.com/office/officeart/2008/layout/VerticalCurvedList"/>
    <dgm:cxn modelId="{FDA5A140-0AC4-466E-9CB3-7E61355E0318}" type="presParOf" srcId="{AB49DFFA-67FD-49D5-BF56-AF218BB3FD2A}" destId="{3C46D490-FB44-42FE-BB76-D961729C8798}" srcOrd="2" destOrd="0" presId="urn:microsoft.com/office/officeart/2008/layout/VerticalCurvedList"/>
    <dgm:cxn modelId="{D9ECA566-13EA-4C0F-9492-630E894EECB1}" type="presParOf" srcId="{AB49DFFA-67FD-49D5-BF56-AF218BB3FD2A}" destId="{A7F086E3-1620-47B5-B406-64F459CA2AA6}" srcOrd="3" destOrd="0" presId="urn:microsoft.com/office/officeart/2008/layout/VerticalCurvedList"/>
    <dgm:cxn modelId="{D90CC6DE-02A7-4E3E-8EA0-F81A70AFA498}" type="presParOf" srcId="{8BB00E53-5F85-4975-B17E-F370109C060E}" destId="{42C79F4A-6E6B-4937-B644-0A1CD6A78FC6}" srcOrd="1" destOrd="0" presId="urn:microsoft.com/office/officeart/2008/layout/VerticalCurvedList"/>
    <dgm:cxn modelId="{C2C2CE50-D032-49F6-873D-1304EF2B53DF}" type="presParOf" srcId="{8BB00E53-5F85-4975-B17E-F370109C060E}" destId="{E58691E6-D764-4AFD-B9E6-DA8D2D67D379}" srcOrd="2" destOrd="0" presId="urn:microsoft.com/office/officeart/2008/layout/VerticalCurvedList"/>
    <dgm:cxn modelId="{E3DE324A-3F8B-488E-8C04-89FE58C29F3A}" type="presParOf" srcId="{E58691E6-D764-4AFD-B9E6-DA8D2D67D379}" destId="{015890A3-5EC9-4010-822E-752A1A56D6A9}" srcOrd="0" destOrd="0" presId="urn:microsoft.com/office/officeart/2008/layout/VerticalCurvedList"/>
    <dgm:cxn modelId="{4C7D31C6-E9CD-4928-9DFF-F106F05A6A67}" type="presParOf" srcId="{8BB00E53-5F85-4975-B17E-F370109C060E}" destId="{58F0B625-33ED-4BD4-A373-4FDED15CAC6F}" srcOrd="3" destOrd="0" presId="urn:microsoft.com/office/officeart/2008/layout/VerticalCurvedList"/>
    <dgm:cxn modelId="{2B1CBB0C-0BCF-445D-9FFB-894CD328CDF9}" type="presParOf" srcId="{8BB00E53-5F85-4975-B17E-F370109C060E}" destId="{15F9448E-A7CF-412F-97F9-B31860783493}" srcOrd="4" destOrd="0" presId="urn:microsoft.com/office/officeart/2008/layout/VerticalCurvedList"/>
    <dgm:cxn modelId="{975B86BE-FF33-43D8-861C-2D1F4A1B6933}" type="presParOf" srcId="{15F9448E-A7CF-412F-97F9-B31860783493}" destId="{5A2AD44B-A025-4B2E-8B26-76A95B5AC593}" srcOrd="0" destOrd="0" presId="urn:microsoft.com/office/officeart/2008/layout/VerticalCurvedList"/>
    <dgm:cxn modelId="{4CC67DAF-D594-42A0-92C5-24D446810558}" type="presParOf" srcId="{8BB00E53-5F85-4975-B17E-F370109C060E}" destId="{3A266EF9-88CC-43FE-82B6-9C92A1B7C289}" srcOrd="5" destOrd="0" presId="urn:microsoft.com/office/officeart/2008/layout/VerticalCurvedList"/>
    <dgm:cxn modelId="{DF695D74-2E0A-4F2A-9453-A8B347A28E07}" type="presParOf" srcId="{8BB00E53-5F85-4975-B17E-F370109C060E}" destId="{FD71AFB8-F082-4143-890F-9479094158B0}" srcOrd="6" destOrd="0" presId="urn:microsoft.com/office/officeart/2008/layout/VerticalCurvedList"/>
    <dgm:cxn modelId="{D52562C4-5E52-4586-A622-9F7013FDFB1B}" type="presParOf" srcId="{FD71AFB8-F082-4143-890F-9479094158B0}" destId="{89DE928C-9D16-4472-995E-44674AD2F8FA}" srcOrd="0" destOrd="0" presId="urn:microsoft.com/office/officeart/2008/layout/VerticalCurvedList"/>
    <dgm:cxn modelId="{F87583E9-E04E-4878-8366-77EA85A7A767}" type="presParOf" srcId="{8BB00E53-5F85-4975-B17E-F370109C060E}" destId="{1DD0A13E-E6EF-426D-85E7-1E900B062BD6}" srcOrd="7" destOrd="0" presId="urn:microsoft.com/office/officeart/2008/layout/VerticalCurvedList"/>
    <dgm:cxn modelId="{D39B00CC-39B6-49A5-8FEE-F58DA890A604}" type="presParOf" srcId="{8BB00E53-5F85-4975-B17E-F370109C060E}" destId="{D5E6891C-CEB4-47BC-9FF3-8F3BFC1D697C}" srcOrd="8" destOrd="0" presId="urn:microsoft.com/office/officeart/2008/layout/VerticalCurvedList"/>
    <dgm:cxn modelId="{68B7B56C-0CCD-4AE4-B5D5-ADAE39616F49}" type="presParOf" srcId="{D5E6891C-CEB4-47BC-9FF3-8F3BFC1D697C}" destId="{059F901F-D4B6-42E6-8B07-6640ECAD7C5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B2A2-BA7E-46D2-9068-BB5360A14756}">
      <dsp:nvSpPr>
        <dsp:cNvPr id="0" name=""/>
        <dsp:cNvSpPr/>
      </dsp:nvSpPr>
      <dsp:spPr>
        <a:xfrm>
          <a:off x="0" y="312589"/>
          <a:ext cx="4492602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C1219-E3EC-4760-8656-473CB6C9F0E7}">
      <dsp:nvSpPr>
        <dsp:cNvPr id="0" name=""/>
        <dsp:cNvSpPr/>
      </dsp:nvSpPr>
      <dsp:spPr>
        <a:xfrm>
          <a:off x="224630" y="105949"/>
          <a:ext cx="31448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67" tIns="0" rIns="1188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produit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05" y="126124"/>
        <a:ext cx="3104471" cy="372930"/>
      </dsp:txXfrm>
    </dsp:sp>
    <dsp:sp modelId="{1A761D2B-F505-4714-A3C0-5E2222C9E7B1}">
      <dsp:nvSpPr>
        <dsp:cNvPr id="0" name=""/>
        <dsp:cNvSpPr/>
      </dsp:nvSpPr>
      <dsp:spPr>
        <a:xfrm>
          <a:off x="0" y="947630"/>
          <a:ext cx="4492602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5A0E9-EE13-4191-A77D-217C42887D46}">
      <dsp:nvSpPr>
        <dsp:cNvPr id="0" name=""/>
        <dsp:cNvSpPr/>
      </dsp:nvSpPr>
      <dsp:spPr>
        <a:xfrm>
          <a:off x="224630" y="740989"/>
          <a:ext cx="31448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67" tIns="0" rIns="1188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logo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05" y="761164"/>
        <a:ext cx="3104471" cy="372930"/>
      </dsp:txXfrm>
    </dsp:sp>
    <dsp:sp modelId="{077F44E8-C47F-4038-A9D1-B9F8261DA899}">
      <dsp:nvSpPr>
        <dsp:cNvPr id="0" name=""/>
        <dsp:cNvSpPr/>
      </dsp:nvSpPr>
      <dsp:spPr>
        <a:xfrm>
          <a:off x="0" y="1582670"/>
          <a:ext cx="4492602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0C715-5FF0-4DFD-A22F-6B540E23C074}">
      <dsp:nvSpPr>
        <dsp:cNvPr id="0" name=""/>
        <dsp:cNvSpPr/>
      </dsp:nvSpPr>
      <dsp:spPr>
        <a:xfrm>
          <a:off x="224630" y="1376030"/>
          <a:ext cx="31448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67" tIns="0" rIns="1188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 projet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05" y="1396205"/>
        <a:ext cx="3104471" cy="372930"/>
      </dsp:txXfrm>
    </dsp:sp>
    <dsp:sp modelId="{38B82558-CC44-4E6A-9EBB-3EBE10AB0828}">
      <dsp:nvSpPr>
        <dsp:cNvPr id="0" name=""/>
        <dsp:cNvSpPr/>
      </dsp:nvSpPr>
      <dsp:spPr>
        <a:xfrm>
          <a:off x="0" y="2217710"/>
          <a:ext cx="4492602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E0620-0904-46D2-BC01-700F17ED96A4}">
      <dsp:nvSpPr>
        <dsp:cNvPr id="0" name=""/>
        <dsp:cNvSpPr/>
      </dsp:nvSpPr>
      <dsp:spPr>
        <a:xfrm>
          <a:off x="224630" y="2011070"/>
          <a:ext cx="31448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67" tIns="0" rIns="1188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Les fonctionnalités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05" y="2031245"/>
        <a:ext cx="3104471" cy="372930"/>
      </dsp:txXfrm>
    </dsp:sp>
    <dsp:sp modelId="{BEDB7B3C-7560-4A41-9E8D-88C10A00AC44}">
      <dsp:nvSpPr>
        <dsp:cNvPr id="0" name=""/>
        <dsp:cNvSpPr/>
      </dsp:nvSpPr>
      <dsp:spPr>
        <a:xfrm>
          <a:off x="0" y="2852750"/>
          <a:ext cx="4492602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4336B-9BCB-47F6-928F-BC65C68E1EAE}">
      <dsp:nvSpPr>
        <dsp:cNvPr id="0" name=""/>
        <dsp:cNvSpPr/>
      </dsp:nvSpPr>
      <dsp:spPr>
        <a:xfrm>
          <a:off x="224630" y="2646110"/>
          <a:ext cx="31448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67" tIns="0" rIns="1188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La composition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05" y="2666285"/>
        <a:ext cx="3104471" cy="372930"/>
      </dsp:txXfrm>
    </dsp:sp>
    <dsp:sp modelId="{2606FA68-B2C5-4669-9241-E1C908241A54}">
      <dsp:nvSpPr>
        <dsp:cNvPr id="0" name=""/>
        <dsp:cNvSpPr/>
      </dsp:nvSpPr>
      <dsp:spPr>
        <a:xfrm>
          <a:off x="0" y="3487790"/>
          <a:ext cx="4492602" cy="352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6168E-7471-430B-878F-8F696ABD8653}">
      <dsp:nvSpPr>
        <dsp:cNvPr id="0" name=""/>
        <dsp:cNvSpPr/>
      </dsp:nvSpPr>
      <dsp:spPr>
        <a:xfrm>
          <a:off x="224630" y="3281149"/>
          <a:ext cx="3144821" cy="4132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867" tIns="0" rIns="11886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Collaboration</a:t>
          </a:r>
          <a:endParaRPr lang="en-US" sz="16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44805" y="3301324"/>
        <a:ext cx="3104471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51675-99FC-48EA-80F9-DB707042F4A3}">
      <dsp:nvSpPr>
        <dsp:cNvPr id="0" name=""/>
        <dsp:cNvSpPr/>
      </dsp:nvSpPr>
      <dsp:spPr>
        <a:xfrm rot="5400000">
          <a:off x="1933887" y="83524"/>
          <a:ext cx="1265725" cy="11011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>
              <a:latin typeface="Verdana" panose="020B0604030504040204" pitchFamily="34" charset="0"/>
              <a:ea typeface="Verdana" panose="020B0604030504040204" pitchFamily="34" charset="0"/>
            </a:rPr>
            <a:t>Fem</a:t>
          </a:r>
          <a:r>
            <a:rPr lang="nl-NL" sz="1400" u="sng" kern="1200">
              <a:latin typeface="Verdana" panose="020B0604030504040204" pitchFamily="34" charset="0"/>
              <a:ea typeface="Verdana" panose="020B0604030504040204" pitchFamily="34" charset="0"/>
            </a:rPr>
            <a:t>ke</a:t>
          </a:r>
          <a:endParaRPr lang="nl-NL" sz="1400" u="sng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2187760" y="198494"/>
        <a:ext cx="757979" cy="871241"/>
      </dsp:txXfrm>
    </dsp:sp>
    <dsp:sp modelId="{429D846E-F448-4938-8970-511576A1E38E}">
      <dsp:nvSpPr>
        <dsp:cNvPr id="0" name=""/>
        <dsp:cNvSpPr/>
      </dsp:nvSpPr>
      <dsp:spPr>
        <a:xfrm>
          <a:off x="3150756" y="254397"/>
          <a:ext cx="1412549" cy="759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49F55-3E66-4B51-AC5E-AC7EA3B12663}">
      <dsp:nvSpPr>
        <dsp:cNvPr id="0" name=""/>
        <dsp:cNvSpPr/>
      </dsp:nvSpPr>
      <dsp:spPr>
        <a:xfrm rot="5400000">
          <a:off x="744612" y="83524"/>
          <a:ext cx="1265725" cy="11011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4693"/>
            <a:satOff val="1578"/>
            <a:lumOff val="3442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998485" y="198494"/>
        <a:ext cx="757979" cy="871241"/>
      </dsp:txXfrm>
    </dsp:sp>
    <dsp:sp modelId="{6B61331D-3A37-447A-83BD-3F71EBDE0EB6}">
      <dsp:nvSpPr>
        <dsp:cNvPr id="0" name=""/>
        <dsp:cNvSpPr/>
      </dsp:nvSpPr>
      <dsp:spPr>
        <a:xfrm rot="5400000">
          <a:off x="1274653" y="1137243"/>
          <a:ext cx="1390361" cy="1267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9386"/>
            <a:satOff val="3155"/>
            <a:lumOff val="6884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>
              <a:latin typeface="Verdana" panose="020B0604030504040204" pitchFamily="34" charset="0"/>
              <a:ea typeface="Verdana" panose="020B0604030504040204" pitchFamily="34" charset="0"/>
            </a:rPr>
            <a:t>‘</a:t>
          </a:r>
          <a:r>
            <a:rPr lang="nl-NL" sz="1400" u="sng" kern="1200">
              <a:latin typeface="Verdana" panose="020B0604030504040204" pitchFamily="34" charset="0"/>
              <a:ea typeface="Verdana" panose="020B0604030504040204" pitchFamily="34" charset="0"/>
            </a:rPr>
            <a:t>O</a:t>
          </a:r>
          <a:r>
            <a:rPr lang="nl-NL" sz="1400" u="none" kern="1200">
              <a:latin typeface="Verdana" panose="020B0604030504040204" pitchFamily="34" charset="0"/>
              <a:ea typeface="Verdana" panose="020B0604030504040204" pitchFamily="34" charset="0"/>
            </a:rPr>
            <a:t>pvang-bus</a:t>
          </a:r>
          <a:r>
            <a:rPr lang="nl-NL" sz="1400" kern="1200">
              <a:latin typeface="Verdana" panose="020B0604030504040204" pitchFamily="34" charset="0"/>
              <a:ea typeface="Verdana" panose="020B0604030504040204" pitchFamily="34" charset="0"/>
            </a:rPr>
            <a:t>’</a:t>
          </a:r>
          <a:endParaRPr lang="nl-NL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1538113" y="1297052"/>
        <a:ext cx="863441" cy="947455"/>
      </dsp:txXfrm>
    </dsp:sp>
    <dsp:sp modelId="{DD1F112F-7EDE-4E4A-BE0A-1EEC4A020B67}">
      <dsp:nvSpPr>
        <dsp:cNvPr id="0" name=""/>
        <dsp:cNvSpPr/>
      </dsp:nvSpPr>
      <dsp:spPr>
        <a:xfrm>
          <a:off x="6694" y="1391062"/>
          <a:ext cx="1366983" cy="759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2CFF4-4D8F-4BAB-B7D9-2C612C99DA33}">
      <dsp:nvSpPr>
        <dsp:cNvPr id="0" name=""/>
        <dsp:cNvSpPr/>
      </dsp:nvSpPr>
      <dsp:spPr>
        <a:xfrm rot="5400000">
          <a:off x="2627544" y="1220189"/>
          <a:ext cx="1265725" cy="11011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44079"/>
            <a:satOff val="4733"/>
            <a:lumOff val="10327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2881417" y="1335159"/>
        <a:ext cx="757979" cy="871241"/>
      </dsp:txXfrm>
    </dsp:sp>
    <dsp:sp modelId="{59DBC1CB-ED44-4136-8E70-01451F9ECC5D}">
      <dsp:nvSpPr>
        <dsp:cNvPr id="0" name=""/>
        <dsp:cNvSpPr/>
      </dsp:nvSpPr>
      <dsp:spPr>
        <a:xfrm rot="5400000">
          <a:off x="741385" y="2323731"/>
          <a:ext cx="1265725" cy="11011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58772"/>
            <a:satOff val="6310"/>
            <a:lumOff val="13769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>
              <a:latin typeface="Verdana" panose="020B0604030504040204" pitchFamily="34" charset="0"/>
              <a:ea typeface="Verdana" panose="020B0604030504040204" pitchFamily="34" charset="0"/>
            </a:rPr>
            <a:t>Co</a:t>
          </a:r>
          <a:r>
            <a:rPr lang="nl-NL" sz="1400" u="sng" kern="1200">
              <a:latin typeface="Verdana" panose="020B0604030504040204" pitchFamily="34" charset="0"/>
              <a:ea typeface="Verdana" panose="020B0604030504040204" pitchFamily="34" charset="0"/>
            </a:rPr>
            <a:t>ra</a:t>
          </a:r>
          <a:endParaRPr lang="nl-NL" sz="1400" u="sng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995258" y="2438701"/>
        <a:ext cx="757979" cy="871241"/>
      </dsp:txXfrm>
    </dsp:sp>
    <dsp:sp modelId="{948F54CE-921C-4539-8FBB-0D36ADBC398F}">
      <dsp:nvSpPr>
        <dsp:cNvPr id="0" name=""/>
        <dsp:cNvSpPr/>
      </dsp:nvSpPr>
      <dsp:spPr>
        <a:xfrm>
          <a:off x="3150756" y="2527728"/>
          <a:ext cx="1412549" cy="759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E3B43-9880-4367-822F-AA85DF9381E2}">
      <dsp:nvSpPr>
        <dsp:cNvPr id="0" name=""/>
        <dsp:cNvSpPr/>
      </dsp:nvSpPr>
      <dsp:spPr>
        <a:xfrm rot="5400000">
          <a:off x="63025" y="1220196"/>
          <a:ext cx="1265725" cy="110118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73466"/>
            <a:satOff val="7888"/>
            <a:lumOff val="17211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 rot="-5400000">
        <a:off x="316898" y="1335166"/>
        <a:ext cx="757979" cy="871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BBA18-0697-410A-BD2C-673FB718954C}">
      <dsp:nvSpPr>
        <dsp:cNvPr id="0" name=""/>
        <dsp:cNvSpPr/>
      </dsp:nvSpPr>
      <dsp:spPr>
        <a:xfrm>
          <a:off x="418" y="570652"/>
          <a:ext cx="1632458" cy="979475"/>
        </a:xfrm>
        <a:prstGeom prst="rect">
          <a:avLst/>
        </a:prstGeom>
        <a:solidFill>
          <a:schemeClr val="accent1">
            <a:tint val="60000"/>
            <a:satMod val="12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>
              <a:latin typeface="Verdana" panose="020B0604030504040204" pitchFamily="34" charset="0"/>
              <a:ea typeface="Verdana" panose="020B0604030504040204" pitchFamily="34" charset="0"/>
            </a:rPr>
            <a:t>Affichage du nom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8" y="570652"/>
        <a:ext cx="1632458" cy="979475"/>
      </dsp:txXfrm>
    </dsp:sp>
    <dsp:sp modelId="{67FD3ACC-7750-45E9-8CF4-69C491A8E4F8}">
      <dsp:nvSpPr>
        <dsp:cNvPr id="0" name=""/>
        <dsp:cNvSpPr/>
      </dsp:nvSpPr>
      <dsp:spPr>
        <a:xfrm>
          <a:off x="1796123" y="570652"/>
          <a:ext cx="1632458" cy="979475"/>
        </a:xfrm>
        <a:prstGeom prst="rect">
          <a:avLst/>
        </a:prstGeom>
        <a:solidFill>
          <a:schemeClr val="accent1">
            <a:tint val="60000"/>
            <a:satMod val="12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>
              <a:latin typeface="Verdana" panose="020B0604030504040204" pitchFamily="34" charset="0"/>
              <a:ea typeface="Verdana" panose="020B0604030504040204" pitchFamily="34" charset="0"/>
            </a:rPr>
            <a:t>Ce que nous représentons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796123" y="570652"/>
        <a:ext cx="1632458" cy="979475"/>
      </dsp:txXfrm>
    </dsp:sp>
    <dsp:sp modelId="{D98FDC51-A340-45F8-88D3-62DA6738E036}">
      <dsp:nvSpPr>
        <dsp:cNvPr id="0" name=""/>
        <dsp:cNvSpPr/>
      </dsp:nvSpPr>
      <dsp:spPr>
        <a:xfrm>
          <a:off x="662168" y="1713373"/>
          <a:ext cx="2104664" cy="979475"/>
        </a:xfrm>
        <a:prstGeom prst="rect">
          <a:avLst/>
        </a:prstGeom>
        <a:solidFill>
          <a:schemeClr val="accent1">
            <a:tint val="60000"/>
            <a:satMod val="120000"/>
          </a:schemeClr>
        </a:soli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>
              <a:latin typeface="Verdana" panose="020B0604030504040204" pitchFamily="34" charset="0"/>
              <a:ea typeface="Verdana" panose="020B0604030504040204" pitchFamily="34" charset="0"/>
            </a:rPr>
            <a:t>La couleur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300" b="1" kern="1200" dirty="0">
              <a:latin typeface="Verdana" panose="020B0604030504040204" pitchFamily="34" charset="0"/>
              <a:ea typeface="Verdana" panose="020B0604030504040204" pitchFamily="34" charset="0"/>
            </a:rPr>
            <a:t>Rouge: </a:t>
          </a:r>
          <a:r>
            <a:rPr lang="fr-BE" sz="1300" kern="1200" dirty="0">
              <a:latin typeface="Verdana" panose="020B0604030504040204" pitchFamily="34" charset="0"/>
              <a:ea typeface="Verdana" panose="020B0604030504040204" pitchFamily="34" charset="0"/>
            </a:rPr>
            <a:t>l'attrait, la tranquillité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62168" y="1713373"/>
        <a:ext cx="2104664" cy="979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C3C84-EE4A-40A8-85C6-52CADA301C88}">
      <dsp:nvSpPr>
        <dsp:cNvPr id="0" name=""/>
        <dsp:cNvSpPr/>
      </dsp:nvSpPr>
      <dsp:spPr>
        <a:xfrm>
          <a:off x="730" y="730437"/>
          <a:ext cx="2425323" cy="242532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shade val="5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b="1" kern="1200" baseline="0">
              <a:latin typeface="Verdana" panose="020B0604030504040204" pitchFamily="34" charset="0"/>
              <a:ea typeface="Verdana" panose="020B0604030504040204" pitchFamily="34" charset="0"/>
            </a:rPr>
            <a:t>La situation: </a:t>
          </a:r>
          <a:r>
            <a:rPr lang="nl-BE" sz="1700" b="0" kern="1200" baseline="0">
              <a:latin typeface="Verdana" panose="020B0604030504040204" pitchFamily="34" charset="0"/>
              <a:ea typeface="Verdana" panose="020B0604030504040204" pitchFamily="34" charset="0"/>
            </a:rPr>
            <a:t>l</a:t>
          </a:r>
          <a:r>
            <a:rPr lang="nl-BE" sz="1700" kern="1200" baseline="0">
              <a:latin typeface="Verdana" panose="020B0604030504040204" pitchFamily="34" charset="0"/>
              <a:ea typeface="Verdana" panose="020B0604030504040204" pitchFamily="34" charset="0"/>
            </a:rPr>
            <a:t>ivraison de paquets à votre domicile, sans que vous soyez à votre maison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55910" y="1085617"/>
        <a:ext cx="1714963" cy="1714963"/>
      </dsp:txXfrm>
    </dsp:sp>
    <dsp:sp modelId="{1CF201E5-E372-43BF-8D1B-80298F74B1C8}">
      <dsp:nvSpPr>
        <dsp:cNvPr id="0" name=""/>
        <dsp:cNvSpPr/>
      </dsp:nvSpPr>
      <dsp:spPr>
        <a:xfrm>
          <a:off x="2626044" y="1627009"/>
          <a:ext cx="529674" cy="596534"/>
        </a:xfrm>
        <a:prstGeom prst="mathEqual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1">
              <a:shade val="90000"/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696252" y="1749895"/>
        <a:ext cx="389258" cy="350762"/>
      </dsp:txXfrm>
    </dsp:sp>
    <dsp:sp modelId="{9E49743F-63E4-4494-8AB8-F45FC3684A04}">
      <dsp:nvSpPr>
        <dsp:cNvPr id="0" name=""/>
        <dsp:cNvSpPr/>
      </dsp:nvSpPr>
      <dsp:spPr>
        <a:xfrm>
          <a:off x="3350331" y="646812"/>
          <a:ext cx="2425323" cy="2425323"/>
        </a:xfrm>
        <a:prstGeom prst="ellipse">
          <a:avLst/>
        </a:prstGeom>
        <a:solidFill>
          <a:schemeClr val="accent1">
            <a:shade val="75000"/>
            <a:satMod val="130000"/>
          </a:schemeClr>
        </a:solidFill>
        <a:ln>
          <a:noFill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shade val="25000"/>
              <a:satMod val="14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b="1" kern="1200" baseline="0">
              <a:latin typeface="Verdana" panose="020B0604030504040204" pitchFamily="34" charset="0"/>
              <a:ea typeface="Verdana" panose="020B0604030504040204" pitchFamily="34" charset="0"/>
            </a:rPr>
            <a:t>La solution possible: </a:t>
          </a:r>
          <a:r>
            <a:rPr lang="nl-BE" sz="1700" kern="1200" baseline="0">
              <a:latin typeface="Verdana" panose="020B0604030504040204" pitchFamily="34" charset="0"/>
              <a:ea typeface="Verdana" panose="020B0604030504040204" pitchFamily="34" charset="0"/>
            </a:rPr>
            <a:t>une boîte de dépôt automatique </a:t>
          </a:r>
          <a:endParaRPr lang="en-US" sz="17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705511" y="1001992"/>
        <a:ext cx="1714963" cy="1714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5385C-5F2F-4055-A833-32DE000141D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C79F4A-6E6B-4937-B644-0A1CD6A78FC6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>
              <a:latin typeface="Verdana" panose="020B0604030504040204" pitchFamily="34" charset="0"/>
              <a:ea typeface="Verdana" panose="020B0604030504040204" pitchFamily="34" charset="0"/>
            </a:rPr>
            <a:t>Code de sécurité en relation avec la serrure</a:t>
          </a:r>
          <a:endParaRPr lang="nl-B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0128" y="312440"/>
        <a:ext cx="5580684" cy="625205"/>
      </dsp:txXfrm>
    </dsp:sp>
    <dsp:sp modelId="{015890A3-5EC9-4010-822E-752A1A56D6A9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0B625-33ED-4BD4-A373-4FDED15CAC6F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>
              <a:latin typeface="Verdana" panose="020B0604030504040204" pitchFamily="34" charset="0"/>
              <a:ea typeface="Verdana" panose="020B0604030504040204" pitchFamily="34" charset="0"/>
            </a:rPr>
            <a:t>Notification possible</a:t>
          </a:r>
          <a:endParaRPr lang="nl-B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18573" y="1250411"/>
        <a:ext cx="5222240" cy="625205"/>
      </dsp:txXfrm>
    </dsp:sp>
    <dsp:sp modelId="{5A2AD44B-A025-4B2E-8B26-76A95B5AC59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66EF9-88CC-43FE-82B6-9C92A1B7C289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>
              <a:latin typeface="Verdana" panose="020B0604030504040204" pitchFamily="34" charset="0"/>
              <a:ea typeface="Verdana" panose="020B0604030504040204" pitchFamily="34" charset="0"/>
            </a:rPr>
            <a:t>Capteur qui indique s'il y a déjà un paquet dans sa boîte</a:t>
          </a:r>
          <a:endParaRPr lang="nl-B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818573" y="2188382"/>
        <a:ext cx="5222240" cy="625205"/>
      </dsp:txXfrm>
    </dsp:sp>
    <dsp:sp modelId="{89DE928C-9D16-4472-995E-44674AD2F8FA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A13E-E6EF-426D-85E7-1E900B062BD6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>
              <a:latin typeface="Verdana" panose="020B0604030504040204" pitchFamily="34" charset="0"/>
              <a:ea typeface="Verdana" panose="020B0604030504040204" pitchFamily="34" charset="0"/>
            </a:rPr>
            <a:t>Nombreuses possibilités d'extension</a:t>
          </a:r>
          <a:endParaRPr lang="nl-BE" sz="1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0128" y="3126353"/>
        <a:ext cx="5580684" cy="625205"/>
      </dsp:txXfrm>
    </dsp:sp>
    <dsp:sp modelId="{059F901F-D4B6-42E6-8B07-6640ECAD7C5A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B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Femke</a:t>
            </a: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Bonjour madame, nous aimerions vous présenter notre projet que nous allons réaliser pour notre projet final.</a:t>
            </a: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Cora: Dans cette présentation, nous allons parler du produit, du logo le projet lui-même, des fonctionnalités et de la composition, et enfin de la collaboration avec des autres.</a:t>
            </a: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429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B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Femke</a:t>
            </a: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139700" indent="0">
              <a:buNone/>
            </a:pPr>
            <a:endParaRPr lang="fr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Pour commencer, nous allons parler du nom de notre projet et pourquoi nous avons choisi cette idée. Le nom : </a:t>
            </a:r>
            <a:r>
              <a:rPr lang="fr-B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Keora</a:t>
            </a: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39700" indent="0">
              <a:buNone/>
            </a:pP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 nom ferait référence aux créateurs du projet et à ce qu'il représente.</a:t>
            </a:r>
          </a:p>
          <a:p>
            <a:pPr marL="139700" indent="0">
              <a:buNone/>
            </a:pP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Comme vous pouvez le voir, nous avons pris les dernières parties de notre nom. </a:t>
            </a:r>
          </a:p>
          <a:p>
            <a:pPr marL="139700" indent="0">
              <a:buNone/>
            </a:pPr>
            <a:endParaRPr lang="fr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 plus, nous avons choisi la première lettre du projet, à savoir : ‘O’ de ‘</a:t>
            </a:r>
            <a:r>
              <a:rPr lang="fr-B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Opvangbus</a:t>
            </a: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’.</a:t>
            </a: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727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Cora: Puis le logo. </a:t>
            </a:r>
          </a:p>
          <a:p>
            <a:pPr marL="139700" indent="0">
              <a:buNone/>
            </a:pPr>
            <a:endParaRPr lang="fr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Lors de la création du logo, les points les plus importants ont été la représentation du nom et ce que nous représentons.</a:t>
            </a:r>
          </a:p>
          <a:p>
            <a:pPr marL="139700" indent="0">
              <a:buNone/>
            </a:pP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Nous avons opté pour une teinte rouge-rose qui symbolise de l’attrait et de la tranquillité.</a:t>
            </a: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710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fr-BE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Femke</a:t>
            </a: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Le problème : la livraison des colis lorsque le particulier n'est pas à son domicile. </a:t>
            </a:r>
          </a:p>
          <a:p>
            <a:pPr marL="139700" indent="0">
              <a:buNone/>
            </a:pPr>
            <a:endParaRPr lang="fr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39700" indent="0">
              <a:buNone/>
            </a:pPr>
            <a:r>
              <a:rPr lang="fr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solution est notre projet. Une boîte automatique où l'emballage peut être laissé en toute sécurité.</a:t>
            </a:r>
            <a:endParaRPr lang="nl-BE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Cora: </a:t>
            </a:r>
            <a:r>
              <a:rPr lang="en-US" dirty="0" err="1"/>
              <a:t>Quelques</a:t>
            </a:r>
            <a:r>
              <a:rPr lang="en-US" dirty="0"/>
              <a:t> </a:t>
            </a:r>
            <a:r>
              <a:rPr lang="en-US" dirty="0" err="1"/>
              <a:t>fonctionnalités</a:t>
            </a:r>
            <a:r>
              <a:rPr lang="en-US" dirty="0"/>
              <a:t> </a:t>
            </a:r>
            <a:r>
              <a:rPr lang="en-US" dirty="0" err="1"/>
              <a:t>attendues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: </a:t>
            </a:r>
          </a:p>
          <a:p>
            <a:pPr>
              <a:buNone/>
            </a:pPr>
            <a:endParaRPr lang="en-US" dirty="0"/>
          </a:p>
          <a:p>
            <a:pPr marL="457200" indent="-317500">
              <a:buFontTx/>
              <a:buChar char="-"/>
            </a:pPr>
            <a:r>
              <a:rPr lang="en-US" dirty="0"/>
              <a:t>Un code de </a:t>
            </a:r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relation avec la </a:t>
            </a:r>
            <a:r>
              <a:rPr lang="en-US" dirty="0" err="1"/>
              <a:t>serrure</a:t>
            </a:r>
            <a:r>
              <a:rPr lang="en-US" dirty="0"/>
              <a:t>,</a:t>
            </a:r>
          </a:p>
          <a:p>
            <a:pPr marL="457200" indent="-317500">
              <a:buFontTx/>
              <a:buChar char="-"/>
            </a:pPr>
            <a:r>
              <a:rPr lang="fr-FR" dirty="0"/>
              <a:t>L'utilisateur recevra également une notification</a:t>
            </a:r>
          </a:p>
          <a:p>
            <a:pPr marL="457200" indent="-317500">
              <a:buFontTx/>
              <a:buChar char="-"/>
            </a:pPr>
            <a:r>
              <a:rPr lang="fr-FR" dirty="0"/>
              <a:t>Nous pouvons utiliser un capteur qui confirme la présence d'un colis. </a:t>
            </a:r>
          </a:p>
          <a:p>
            <a:pPr marL="457200" indent="-317500">
              <a:buFontTx/>
              <a:buChar char="-"/>
            </a:pPr>
            <a:r>
              <a:rPr lang="fr-FR" dirty="0"/>
              <a:t>Bien sûr, il existe de nombreuses possibilités d'extension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 err="1"/>
              <a:t>Femke</a:t>
            </a:r>
            <a:r>
              <a:rPr lang="en-US" dirty="0"/>
              <a:t>: Nous </a:t>
            </a:r>
            <a:r>
              <a:rPr lang="en-US" dirty="0" err="1"/>
              <a:t>fabriquerons</a:t>
            </a:r>
            <a:r>
              <a:rPr lang="en-US" dirty="0"/>
              <a:t> la </a:t>
            </a:r>
            <a:r>
              <a:rPr lang="en-US" dirty="0" err="1"/>
              <a:t>boîte</a:t>
            </a:r>
            <a:r>
              <a:rPr lang="en-US" dirty="0"/>
              <a:t> en </a:t>
            </a:r>
            <a:r>
              <a:rPr lang="en-US" dirty="0" err="1"/>
              <a:t>fer</a:t>
            </a:r>
            <a:r>
              <a:rPr lang="en-US" dirty="0"/>
              <a:t>, </a:t>
            </a:r>
            <a:r>
              <a:rPr lang="en-US" dirty="0" err="1"/>
              <a:t>éventuellement</a:t>
            </a:r>
            <a:r>
              <a:rPr lang="en-US" dirty="0"/>
              <a:t> </a:t>
            </a:r>
            <a:r>
              <a:rPr lang="en-US" dirty="0" err="1"/>
              <a:t>combinée</a:t>
            </a:r>
            <a:r>
              <a:rPr lang="en-US" dirty="0"/>
              <a:t> avec du </a:t>
            </a:r>
            <a:r>
              <a:rPr lang="en-US" dirty="0" err="1"/>
              <a:t>bois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De plus, nous </a:t>
            </a:r>
            <a:r>
              <a:rPr lang="en-US" dirty="0" err="1"/>
              <a:t>utilisons</a:t>
            </a:r>
            <a:r>
              <a:rPr lang="en-US" dirty="0"/>
              <a:t> Arduino pour </a:t>
            </a:r>
            <a:r>
              <a:rPr lang="en-US" dirty="0" err="1"/>
              <a:t>contrôler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fr-FR" dirty="0"/>
              <a:t>Puis, nous utilisons une batterie externe qui alimente également la serrure et le clavier.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Cora: Nous </a:t>
            </a:r>
            <a:r>
              <a:rPr lang="en-US" dirty="0" err="1"/>
              <a:t>travaillerions</a:t>
            </a:r>
            <a:r>
              <a:rPr lang="en-US" dirty="0"/>
              <a:t> avec Andy </a:t>
            </a:r>
            <a:r>
              <a:rPr lang="en-US" dirty="0" err="1"/>
              <a:t>Hofman</a:t>
            </a:r>
            <a:r>
              <a:rPr lang="en-US" dirty="0"/>
              <a:t>, le frère de </a:t>
            </a:r>
            <a:r>
              <a:rPr lang="en-US" dirty="0" err="1"/>
              <a:t>Femke</a:t>
            </a:r>
            <a:r>
              <a:rPr lang="en-US" dirty="0"/>
              <a:t>, pour son </a:t>
            </a:r>
            <a:r>
              <a:rPr lang="en-US" dirty="0" err="1"/>
              <a:t>connaissance</a:t>
            </a:r>
            <a:r>
              <a:rPr lang="en-US" dirty="0"/>
              <a:t> techniques. 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Il a déjà créé des projets avec 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arduino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Nous travaillerions également avec une entreprise spécialisée dans la découpe du fer sur mesure.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50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Femke:</a:t>
            </a:r>
          </a:p>
        </p:txBody>
      </p:sp>
    </p:spTree>
    <p:extLst>
      <p:ext uri="{BB962C8B-B14F-4D97-AF65-F5344CB8AC3E}">
        <p14:creationId xmlns:p14="http://schemas.microsoft.com/office/powerpoint/2010/main" val="126384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="0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3600450"/>
            <a:ext cx="7063740" cy="1268730"/>
          </a:xfrm>
        </p:spPr>
        <p:txBody>
          <a:bodyPr>
            <a:normAutofit/>
          </a:bodyPr>
          <a:lstStyle>
            <a:lvl1pPr marL="0" indent="0" algn="l">
              <a:buNone/>
              <a:defRPr sz="1650" spc="23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1A1B0-862D-4909-A7DB-D8ADA062DFC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50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6144-9CB7-4E3A-B87E-A382F9BE05EF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280338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285750"/>
            <a:ext cx="1857375" cy="4423172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85750"/>
            <a:ext cx="5800725" cy="442317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D55F-46AB-4791-9172-4FA8DD3A6A9C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9266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789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8635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97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6881-8A08-449C-8D73-E5F201F814C1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15094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569214"/>
            <a:ext cx="7063740" cy="303123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3600450"/>
            <a:ext cx="7063740" cy="1268730"/>
          </a:xfrm>
        </p:spPr>
        <p:txBody>
          <a:bodyPr anchor="t">
            <a:normAutofit/>
          </a:bodyPr>
          <a:lstStyle>
            <a:lvl1pPr marL="0" indent="0">
              <a:buNone/>
              <a:defRPr sz="1650" spc="23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B5A5E-0C07-4E93-A112-D37B4D166B3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35955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371600"/>
            <a:ext cx="3360420" cy="326350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371600"/>
            <a:ext cx="3360420" cy="326350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F71C5-DC57-4358-A1EA-30C08AF6E3C5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0472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291205"/>
            <a:ext cx="3360420" cy="5486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291205"/>
            <a:ext cx="3360420" cy="54864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1880662"/>
            <a:ext cx="3360420" cy="2748488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CF-BDA2-4E7E-8BBD-350479985E74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9297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625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4A628-C83B-4C66-83F4-1711CE3738FD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118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400300" cy="1200148"/>
          </a:xfrm>
        </p:spPr>
        <p:txBody>
          <a:bodyPr anchor="b">
            <a:normAutofit/>
          </a:bodyPr>
          <a:lstStyle>
            <a:lvl1pPr>
              <a:defRPr sz="2400" b="1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514350"/>
            <a:ext cx="4559300" cy="41148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74801"/>
            <a:ext cx="2400300" cy="28575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D73-9400-43CA-A37F-F9B7D00DE14C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60897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29050"/>
            <a:ext cx="8469630" cy="1314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43350"/>
            <a:ext cx="7486650" cy="685800"/>
          </a:xfrm>
        </p:spPr>
        <p:txBody>
          <a:bodyPr anchor="b">
            <a:normAutofit/>
          </a:bodyPr>
          <a:lstStyle>
            <a:lvl1pPr>
              <a:defRPr sz="21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384669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581442"/>
            <a:ext cx="7486650" cy="447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5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7711-B905-4633-B4D7-6F3A49A2E7D9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6776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196795"/>
            <a:ext cx="7269480" cy="107169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371600"/>
            <a:ext cx="644652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098157" y="748903"/>
            <a:ext cx="14287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9C235CF-BDA2-4E7E-8BBD-350479985E74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469506" y="3034903"/>
            <a:ext cx="2686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4629150"/>
            <a:ext cx="685800" cy="445294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61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spc="-38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500" kern="1200" spc="8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BE" dirty="0">
                <a:latin typeface="Berlin Sans FB" panose="020E0602020502020306" pitchFamily="34" charset="0"/>
              </a:rPr>
              <a:t>L’essai</a:t>
            </a:r>
            <a:r>
              <a:rPr lang="nl-BE" dirty="0">
                <a:latin typeface="Berlin Sans FB" panose="020E0602020502020306" pitchFamily="34" charset="0"/>
              </a:rPr>
              <a:t> </a:t>
            </a:r>
            <a:r>
              <a:rPr lang="fr-BE" dirty="0">
                <a:latin typeface="Berlin Sans FB" panose="020E0602020502020306" pitchFamily="34" charset="0"/>
              </a:rPr>
              <a:t>intégré</a:t>
            </a: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65587263-ED96-4BB4-A1F5-BDD3C0F306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Femke Hofman – Cora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Impens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BCE225-56ED-4F4C-943C-7187F1609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5B5D29-D9E4-40B2-8A6E-FDDB5F6A1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156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51D1C6-554D-4FB8-99D3-EA3B8EC5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27017"/>
            <a:ext cx="2039091" cy="3887833"/>
          </a:xfrm>
        </p:spPr>
        <p:txBody>
          <a:bodyPr anchor="ctr">
            <a:normAutofit/>
          </a:bodyPr>
          <a:lstStyle/>
          <a:p>
            <a:r>
              <a:rPr lang="nl-BE" sz="2700" b="0">
                <a:solidFill>
                  <a:srgbClr val="FFFFFF"/>
                </a:solidFill>
                <a:latin typeface="Berlin Sans FB" panose="020E0602020502020306" pitchFamily="34" charset="0"/>
              </a:rPr>
              <a:t>Table des matières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CD0091-17B3-49ED-ABF9-8B9642E3C9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6815273-3CDA-4BFB-ABE1-05DAF1A7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9630" y="4629150"/>
            <a:ext cx="685800" cy="445293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nl-NL" sz="2500"/>
              <a:pPr marL="0"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nl-NL" sz="250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E17B6CE7-D51B-42F0-ABA6-C592FDCB0A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559448"/>
              </p:ext>
            </p:extLst>
          </p:nvPr>
        </p:nvGraphicFramePr>
        <p:xfrm>
          <a:off x="3494111" y="603504"/>
          <a:ext cx="4492602" cy="3946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3804D291-E170-40CB-B89A-1C81358D8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10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400" b="0" dirty="0">
                <a:latin typeface="Berlin Sans FB" panose="020E0602020502020306" pitchFamily="34" charset="0"/>
              </a:rPr>
              <a:t>Le</a:t>
            </a:r>
            <a:r>
              <a:rPr lang="nl-BE" sz="4400" dirty="0">
                <a:latin typeface="Berlin Sans FB" panose="020E0602020502020306" pitchFamily="34" charset="0"/>
              </a:rPr>
              <a:t> </a:t>
            </a:r>
            <a:r>
              <a:rPr lang="nl-BE" sz="4400" b="0" dirty="0">
                <a:latin typeface="Berlin Sans FB" panose="020E0602020502020306" pitchFamily="34" charset="0"/>
              </a:rPr>
              <a:t>produit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 nom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nl-B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Keora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Pourquoi</a:t>
            </a: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b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BE" sz="20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aux créateurs du projet </a:t>
            </a:r>
            <a:b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	que le projet représente</a:t>
            </a:r>
            <a:endParaRPr lang="nl-B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</a:t>
            </a:fld>
            <a:endParaRPr lang="nl-BE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56708902"/>
              </p:ext>
            </p:extLst>
          </p:nvPr>
        </p:nvGraphicFramePr>
        <p:xfrm>
          <a:off x="4535400" y="931289"/>
          <a:ext cx="4570000" cy="354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Afbeelding 12">
            <a:extLst>
              <a:ext uri="{FF2B5EF4-FFF2-40B4-BE49-F238E27FC236}">
                <a16:creationId xmlns:a16="http://schemas.microsoft.com/office/drawing/2014/main" id="{7BDCAA1F-598A-47F4-8A44-634C0539E0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15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5348" y="274320"/>
            <a:ext cx="3400535" cy="994171"/>
          </a:xfrm>
        </p:spPr>
        <p:txBody>
          <a:bodyPr vert="horz" lIns="91440" tIns="27432" rIns="91440" bIns="45720" rtlCol="0" anchor="b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400" b="0" spc="-50" dirty="0">
                <a:latin typeface="Berlin Sans FB" panose="020E0602020502020306" pitchFamily="34" charset="0"/>
              </a:rPr>
              <a:t>Le logo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3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000" kern="1200" smtClean="0"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-US" sz="2000" kern="1200">
              <a:ea typeface="+mn-ea"/>
              <a:cs typeface="+mn-cs"/>
            </a:endParaRPr>
          </a:p>
        </p:txBody>
      </p:sp>
      <p:pic>
        <p:nvPicPr>
          <p:cNvPr id="11" name="Afbeelding 10" descr="https://scontent.fbru2-1.fna.fbcdn.net/v/t1.15752-9/41897884_296781731139140_6506916603521662976_n.jpg?_nc_cat=0&amp;oh=e6d48ab0373212be4338e98ed8aaadfe&amp;oe=5C39E6D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51" y="609434"/>
            <a:ext cx="3900063" cy="3900063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13" name="Tijdelijke aanduiding voor tekst 2">
            <a:extLst>
              <a:ext uri="{FF2B5EF4-FFF2-40B4-BE49-F238E27FC236}">
                <a16:creationId xmlns:a16="http://schemas.microsoft.com/office/drawing/2014/main" id="{EA88EACC-39D8-40E9-83B0-C6BB463D9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919116"/>
              </p:ext>
            </p:extLst>
          </p:nvPr>
        </p:nvGraphicFramePr>
        <p:xfrm>
          <a:off x="4815347" y="1371600"/>
          <a:ext cx="3429001" cy="326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865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946404" y="220648"/>
            <a:ext cx="7269480" cy="1047843"/>
          </a:xfrm>
          <a:prstGeom prst="rect">
            <a:avLst/>
          </a:prstGeom>
        </p:spPr>
        <p:txBody>
          <a:bodyPr spcFirstLastPara="1" vert="horz" lIns="91440" tIns="27432" rIns="91440" bIns="45720" rtlCol="0" anchor="b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4400" b="0" spc="-50" dirty="0">
                <a:latin typeface="Berlin Sans FB" panose="020E0602020502020306" pitchFamily="34" charset="0"/>
              </a:rPr>
              <a:t>Le </a:t>
            </a:r>
            <a:r>
              <a:rPr lang="en-US" sz="4400" b="0" spc="-50" dirty="0" err="1">
                <a:latin typeface="Berlin Sans FB" panose="020E0602020502020306" pitchFamily="34" charset="0"/>
              </a:rPr>
              <a:t>projet</a:t>
            </a:r>
            <a:endParaRPr lang="en-US" sz="4400" b="0" spc="-50" dirty="0">
              <a:latin typeface="Berlin Sans FB" panose="020E0602020502020306" pitchFamily="34" charset="0"/>
            </a:endParaRPr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8469630" y="4629150"/>
            <a:ext cx="685800" cy="445293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lv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z="2000" kern="1200">
                <a:ea typeface="+mn-ea"/>
                <a:cs typeface="+mn-cs"/>
              </a:rPr>
              <a:pPr lvl="0" indent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US" sz="2000" kern="1200"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500" y1="63333" x2="49500" y2="63333"/>
                        <a14:foregroundMark x1="48500" y1="65333" x2="50500" y2="70000"/>
                        <a14:foregroundMark x1="63000" y1="50667" x2="65500" y2="48000"/>
                        <a14:foregroundMark x1="69500" y1="45333" x2="75500" y2="58000"/>
                        <a14:foregroundMark x1="75500" y1="53333" x2="78000" y2="61333"/>
                        <a14:foregroundMark x1="78000" y1="58000" x2="75500" y2="48667"/>
                        <a14:foregroundMark x1="44000" y1="64667" x2="44000" y2="64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0451" y="3752121"/>
            <a:ext cx="1563906" cy="1170731"/>
          </a:xfrm>
          <a:prstGeom prst="rect">
            <a:avLst/>
          </a:prstGeom>
        </p:spPr>
      </p:pic>
      <p:graphicFrame>
        <p:nvGraphicFramePr>
          <p:cNvPr id="297" name="Google Shape;284;p19">
            <a:extLst>
              <a:ext uri="{FF2B5EF4-FFF2-40B4-BE49-F238E27FC236}">
                <a16:creationId xmlns:a16="http://schemas.microsoft.com/office/drawing/2014/main" id="{32D322D0-1E4B-4767-956C-152F1B0A5E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947991"/>
              </p:ext>
            </p:extLst>
          </p:nvPr>
        </p:nvGraphicFramePr>
        <p:xfrm>
          <a:off x="1314577" y="744569"/>
          <a:ext cx="5775655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E26E7CA4-3F61-42BB-AF11-A10575A29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dirty="0">
                <a:latin typeface="Berlin Sans FB" panose="020E0602020502020306" pitchFamily="34" charset="0"/>
                <a:ea typeface="Verdana" panose="020B0604030504040204" pitchFamily="34" charset="0"/>
              </a:rPr>
              <a:t>Les </a:t>
            </a:r>
            <a:r>
              <a:rPr lang="fr-BE" sz="4400" b="0" dirty="0">
                <a:latin typeface="Berlin Sans FB" panose="020E0602020502020306" pitchFamily="34" charset="0"/>
                <a:ea typeface="Verdana" panose="020B0604030504040204" pitchFamily="34" charset="0"/>
              </a:rPr>
              <a:t>fonctionnalités</a:t>
            </a:r>
          </a:p>
        </p:txBody>
      </p:sp>
      <p:sp>
        <p:nvSpPr>
          <p:cNvPr id="301" name="Google Shape;301;p20"/>
          <p:cNvSpPr txBox="1">
            <a:spLocks noGrp="1"/>
          </p:cNvSpPr>
          <p:nvPr>
            <p:ph type="body" idx="1"/>
          </p:nvPr>
        </p:nvSpPr>
        <p:spPr>
          <a:xfrm>
            <a:off x="814275" y="1385450"/>
            <a:ext cx="36885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>
              <a:spcAft>
                <a:spcPts val="1000"/>
              </a:spcAft>
            </a:pPr>
            <a:endParaRPr lang="fr-BE" sz="2000" dirty="0"/>
          </a:p>
        </p:txBody>
      </p:sp>
      <p:sp>
        <p:nvSpPr>
          <p:cNvPr id="303" name="Google Shape;303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AE100A4A-3929-4ECC-BBC4-24336620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8CB852A-6FC4-4C67-8577-FBC58F1DF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29350"/>
              </p:ext>
            </p:extLst>
          </p:nvPr>
        </p:nvGraphicFramePr>
        <p:xfrm>
          <a:off x="1206352" y="97500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2"/>
          <p:cNvSpPr txBox="1">
            <a:spLocks noGrp="1"/>
          </p:cNvSpPr>
          <p:nvPr>
            <p:ph type="title"/>
          </p:nvPr>
        </p:nvSpPr>
        <p:spPr>
          <a:xfrm>
            <a:off x="1206352" y="3921506"/>
            <a:ext cx="748665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4400" b="0" dirty="0">
                <a:latin typeface="Berlin Sans FB" panose="020E0602020502020306" pitchFamily="34" charset="0"/>
              </a:rPr>
              <a:t>La</a:t>
            </a:r>
            <a:r>
              <a:rPr lang="nl-BE" sz="3200" b="0" dirty="0">
                <a:latin typeface="Berlin Sans FB" panose="020E0602020502020306" pitchFamily="34" charset="0"/>
              </a:rPr>
              <a:t> </a:t>
            </a:r>
            <a:r>
              <a:rPr lang="fr-BE" sz="4400" b="0" dirty="0">
                <a:latin typeface="Berlin Sans FB" panose="020E0602020502020306" pitchFamily="34" charset="0"/>
              </a:rPr>
              <a:t>composition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5C1A6D-F632-4932-8420-1231C097F7D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E829E5-59AF-4335-8004-6E24DED17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21" name="Google Shape;321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8" name="Afbeelding 2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"/>
          <a:stretch/>
        </p:blipFill>
        <p:spPr bwMode="auto">
          <a:xfrm>
            <a:off x="342227" y="590086"/>
            <a:ext cx="2225724" cy="1934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E167374-2B8E-46D1-B9D1-919D6826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Afbeeldingsresultaat voor Arduino yun">
            <a:extLst>
              <a:ext uri="{FF2B5EF4-FFF2-40B4-BE49-F238E27FC236}">
                <a16:creationId xmlns:a16="http://schemas.microsoft.com/office/drawing/2014/main" id="{517D7E0C-9801-483C-AC5C-10D9F33FF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21" b="89944" l="9929" r="89716">
                        <a14:foregroundMark x1="26596" y1="47486" x2="23404" y2="24581"/>
                        <a14:foregroundMark x1="18085" y1="24581" x2="19858" y2="18994"/>
                        <a14:foregroundMark x1="17376" y1="22905" x2="18794" y2="16201"/>
                        <a14:foregroundMark x1="17376" y1="22346" x2="17021" y2="15642"/>
                        <a14:foregroundMark x1="41489" y1="7821" x2="47518" y2="1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693" y="732642"/>
            <a:ext cx="2598972" cy="164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metaalgoed, lucht&#10;&#10;Beschrijving is gegenereerd met hoge betrouwbaarheid">
            <a:extLst>
              <a:ext uri="{FF2B5EF4-FFF2-40B4-BE49-F238E27FC236}">
                <a16:creationId xmlns:a16="http://schemas.microsoft.com/office/drawing/2014/main" id="{3A21E736-AA94-4CCD-A214-68A7BB026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500" r="99063">
                        <a14:foregroundMark x1="12500" y1="63438" x2="7656" y2="59219"/>
                        <a14:foregroundMark x1="80781" y1="62656" x2="99063" y2="57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5914" y="559365"/>
            <a:ext cx="1934815" cy="193481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921C0AD-A5CA-4B22-8E2F-6F2235DF06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500" b="90000" l="9857" r="93641">
                        <a14:foregroundMark x1="56439" y1="13125" x2="65024" y2="7656"/>
                        <a14:foregroundMark x1="86486" y1="23906" x2="93641" y2="239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4509" y="2068051"/>
            <a:ext cx="1332821" cy="1356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736768-8496-4B0D-BD28-2C06B5959A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0233" y="1851957"/>
            <a:ext cx="2274896" cy="1926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9CEE-6864-445F-9FCB-BD12E23C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>
                <a:latin typeface="Berlin Sans FB" panose="020E0602020502020306" pitchFamily="34" charset="0"/>
              </a:rPr>
              <a:t>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E7CDF-38C4-4D3E-9793-2AD43359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0450" y="1545076"/>
            <a:ext cx="3803650" cy="27099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Andy Hofman</a:t>
            </a:r>
          </a:p>
          <a:p>
            <a:pPr lvl="1"/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Connaissance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technique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Arduino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91D7A-4D59-4435-894A-881DFE6454B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51262" y="1545076"/>
            <a:ext cx="3898900" cy="27099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Travail du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métal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De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Roos</a:t>
            </a:r>
          </a:p>
          <a:p>
            <a:pPr lvl="1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Couper le 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fer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 à la bonne 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mesure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4406DAB-5C4A-4993-AAED-E11979B9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4071192"/>
            <a:ext cx="967813" cy="967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 descr="Afbeelding met tekst, teken&#10;&#10;Beschrijving is gegenereerd met zeer hoge betrouwbaarheid">
            <a:extLst>
              <a:ext uri="{FF2B5EF4-FFF2-40B4-BE49-F238E27FC236}">
                <a16:creationId xmlns:a16="http://schemas.microsoft.com/office/drawing/2014/main" id="{AC6BD35D-31DC-4C24-B9B6-E990AE8B3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613" y="3287502"/>
            <a:ext cx="2857500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2CA4353-9C93-45AE-B71F-42DCDCA92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1333" y1="48657" x2="55833" y2="64328"/>
                        <a14:foregroundMark x1="55833" y1="64328" x2="58250" y2="51045"/>
                        <a14:foregroundMark x1="58917" y1="44627" x2="59333" y2="44328"/>
                        <a14:foregroundMark x1="58000" y1="43134" x2="56667" y2="54925"/>
                        <a14:foregroundMark x1="60667" y1="46716" x2="43083" y2="57612"/>
                        <a14:foregroundMark x1="52333" y1="59254" x2="62167" y2="53731"/>
                        <a14:foregroundMark x1="60417" y1="43433" x2="46333" y2="49403"/>
                        <a14:foregroundMark x1="42667" y1="61194" x2="40000" y2="38806"/>
                        <a14:foregroundMark x1="41083" y1="60000" x2="39333" y2="37164"/>
                        <a14:foregroundMark x1="39333" y1="56418" x2="42000" y2="39552"/>
                        <a14:foregroundMark x1="35417" y1="48955" x2="51750" y2="44328"/>
                        <a14:foregroundMark x1="51750" y1="44328" x2="56250" y2="53731"/>
                        <a14:foregroundMark x1="49250" y1="46716" x2="61333" y2="423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450" y="2837043"/>
            <a:ext cx="3037065" cy="169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92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AD66D-3F64-42FA-A234-E1B5900FF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8736" y="1056132"/>
            <a:ext cx="2301002" cy="3031236"/>
          </a:xfrm>
        </p:spPr>
        <p:txBody>
          <a:bodyPr>
            <a:normAutofit/>
          </a:bodyPr>
          <a:lstStyle/>
          <a:p>
            <a:pPr algn="ctr"/>
            <a:r>
              <a:rPr lang="nl-BE" sz="3800" b="0" dirty="0">
                <a:solidFill>
                  <a:schemeClr val="bg2">
                    <a:lumMod val="10000"/>
                  </a:schemeClr>
                </a:solidFill>
                <a:latin typeface="Berlin Sans FB" panose="020E0602020502020306" pitchFamily="34" charset="0"/>
              </a:rPr>
              <a:t>Merci pour </a:t>
            </a:r>
            <a:r>
              <a:rPr lang="nl-BE" sz="3800" b="0" dirty="0" err="1">
                <a:solidFill>
                  <a:schemeClr val="bg2">
                    <a:lumMod val="10000"/>
                  </a:schemeClr>
                </a:solidFill>
                <a:latin typeface="Berlin Sans FB" panose="020E0602020502020306" pitchFamily="34" charset="0"/>
              </a:rPr>
              <a:t>votre</a:t>
            </a:r>
            <a:r>
              <a:rPr lang="nl-BE" sz="3800" b="0" dirty="0">
                <a:solidFill>
                  <a:schemeClr val="bg2">
                    <a:lumMod val="10000"/>
                  </a:schemeClr>
                </a:solidFill>
                <a:latin typeface="Berlin Sans FB" panose="020E0602020502020306" pitchFamily="34" charset="0"/>
              </a:rPr>
              <a:t> attention.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1A81A38-D66F-4EFC-BF8E-3AEC08A715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55" r="-2" b="1604"/>
          <a:stretch/>
        </p:blipFill>
        <p:spPr>
          <a:xfrm>
            <a:off x="331839" y="10"/>
            <a:ext cx="5338916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05113"/>
      </p:ext>
    </p:extLst>
  </p:cSld>
  <p:clrMapOvr>
    <a:masterClrMapping/>
  </p:clrMapOvr>
</p:sld>
</file>

<file path=ppt/theme/theme1.xml><?xml version="1.0" encoding="utf-8"?>
<a:theme xmlns:a="http://schemas.openxmlformats.org/drawingml/2006/main" name="Weergeven">
  <a:themeElements>
    <a:clrScheme name="Aangepast 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D597A6"/>
      </a:accent1>
      <a:accent2>
        <a:srgbClr val="D70D5E"/>
      </a:accent2>
      <a:accent3>
        <a:srgbClr val="98037E"/>
      </a:accent3>
      <a:accent4>
        <a:srgbClr val="68027D"/>
      </a:accent4>
      <a:accent5>
        <a:srgbClr val="095ACA"/>
      </a:accent5>
      <a:accent6>
        <a:srgbClr val="063597"/>
      </a:accent6>
      <a:hlink>
        <a:srgbClr val="17BBFD"/>
      </a:hlink>
      <a:folHlink>
        <a:srgbClr val="FF79C2"/>
      </a:folHlink>
    </a:clrScheme>
    <a:fontScheme name="Weergeven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eergeven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Weergave</Template>
  <TotalTime>352</TotalTime>
  <Words>342</Words>
  <Application>Microsoft Office PowerPoint</Application>
  <PresentationFormat>Diavoorstelling (16:9)</PresentationFormat>
  <Paragraphs>76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Berlin Sans FB</vt:lpstr>
      <vt:lpstr>Century Schoolbook</vt:lpstr>
      <vt:lpstr>Verdana</vt:lpstr>
      <vt:lpstr>Wingdings 2</vt:lpstr>
      <vt:lpstr>Weergeven</vt:lpstr>
      <vt:lpstr>L’essai intégré</vt:lpstr>
      <vt:lpstr>Table des matières</vt:lpstr>
      <vt:lpstr>Le produit</vt:lpstr>
      <vt:lpstr>Le logo</vt:lpstr>
      <vt:lpstr>Le projet</vt:lpstr>
      <vt:lpstr>Les fonctionnalités</vt:lpstr>
      <vt:lpstr>La composition</vt:lpstr>
      <vt:lpstr>Collaboration</vt:lpstr>
      <vt:lpstr>Merci pour votre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GIP-project</dc:title>
  <dc:creator>Cora Impens</dc:creator>
  <cp:lastModifiedBy>Cora Impens</cp:lastModifiedBy>
  <cp:revision>54</cp:revision>
  <dcterms:modified xsi:type="dcterms:W3CDTF">2018-09-25T18:26:39Z</dcterms:modified>
</cp:coreProperties>
</file>