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omments/comment2.xml" ContentType="application/vnd.openxmlformats-officedocument.presentationml.comment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271" r:id="rId5"/>
    <p:sldId id="258" r:id="rId6"/>
    <p:sldId id="270" r:id="rId7"/>
    <p:sldId id="263" r:id="rId8"/>
    <p:sldId id="267" r:id="rId9"/>
    <p:sldId id="262" r:id="rId10"/>
    <p:sldId id="261" r:id="rId1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mke Hofman" initials="FH" lastIdx="2" clrIdx="0">
    <p:extLst>
      <p:ext uri="{19B8F6BF-5375-455C-9EA6-DF929625EA0E}">
        <p15:presenceInfo xmlns:p15="http://schemas.microsoft.com/office/powerpoint/2012/main" userId="Femke Hofman" providerId="None"/>
      </p:ext>
    </p:extLst>
  </p:cmAuthor>
  <p:cmAuthor id="2" name="Cora Impens" initials="CI" lastIdx="2" clrIdx="1">
    <p:extLst>
      <p:ext uri="{19B8F6BF-5375-455C-9EA6-DF929625EA0E}">
        <p15:presenceInfo xmlns:p15="http://schemas.microsoft.com/office/powerpoint/2012/main" userId="S::cora.impens@student.romerocollege.be::0a836e18-dff6-44bb-823f-36b349788de7" providerId="AD"/>
      </p:ext>
    </p:extLst>
  </p:cmAuthor>
  <p:cmAuthor id="3" name="Femke Hofman" initials="FH [2]" lastIdx="1" clrIdx="2">
    <p:extLst>
      <p:ext uri="{19B8F6BF-5375-455C-9EA6-DF929625EA0E}">
        <p15:presenceInfo xmlns:p15="http://schemas.microsoft.com/office/powerpoint/2012/main" userId="S::femke.hofman@student.romerocollege.be::17ebf114-7f01-4c2a-bea7-72ff8b6919f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000A"/>
    <a:srgbClr val="422C16"/>
    <a:srgbClr val="0C788E"/>
    <a:srgbClr val="025198"/>
    <a:srgbClr val="000099"/>
    <a:srgbClr val="1C1C1C"/>
    <a:srgbClr val="3366FF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2CE421-9DE0-4DD7-B368-31F49D7534C2}" v="1" dt="2018-11-17T16:06:01.8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811" autoAdjust="0"/>
    <p:restoredTop sz="94652" autoAdjust="0"/>
  </p:normalViewPr>
  <p:slideViewPr>
    <p:cSldViewPr>
      <p:cViewPr varScale="1">
        <p:scale>
          <a:sx n="115" d="100"/>
          <a:sy n="115" d="100"/>
        </p:scale>
        <p:origin x="49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mke Hofman" userId="S::femke.hofman@student.romerocollege.be::17ebf114-7f01-4c2a-bea7-72ff8b6919f8" providerId="AD" clId="Web-{09484CB1-45A8-60C8-644F-BC516DD6F714}"/>
    <pc:docChg chg="addSld modSld">
      <pc:chgData name="Femke Hofman" userId="S::femke.hofman@student.romerocollege.be::17ebf114-7f01-4c2a-bea7-72ff8b6919f8" providerId="AD" clId="Web-{09484CB1-45A8-60C8-644F-BC516DD6F714}" dt="2018-11-16T20:41:33.848" v="50" actId="20577"/>
      <pc:docMkLst>
        <pc:docMk/>
      </pc:docMkLst>
      <pc:sldChg chg="modSp">
        <pc:chgData name="Femke Hofman" userId="S::femke.hofman@student.romerocollege.be::17ebf114-7f01-4c2a-bea7-72ff8b6919f8" providerId="AD" clId="Web-{09484CB1-45A8-60C8-644F-BC516DD6F714}" dt="2018-11-16T20:38:21.957" v="9" actId="20577"/>
        <pc:sldMkLst>
          <pc:docMk/>
          <pc:sldMk cId="0" sldId="258"/>
        </pc:sldMkLst>
        <pc:spChg chg="mod">
          <ac:chgData name="Femke Hofman" userId="S::femke.hofman@student.romerocollege.be::17ebf114-7f01-4c2a-bea7-72ff8b6919f8" providerId="AD" clId="Web-{09484CB1-45A8-60C8-644F-BC516DD6F714}" dt="2018-11-16T20:38:21.957" v="9" actId="20577"/>
          <ac:spMkLst>
            <pc:docMk/>
            <pc:sldMk cId="0" sldId="258"/>
            <ac:spMk id="137219" creationId="{8BBEA98E-6A45-4F76-BB70-FA76521F0BE2}"/>
          </ac:spMkLst>
        </pc:spChg>
      </pc:sldChg>
      <pc:sldChg chg="modSp">
        <pc:chgData name="Femke Hofman" userId="S::femke.hofman@student.romerocollege.be::17ebf114-7f01-4c2a-bea7-72ff8b6919f8" providerId="AD" clId="Web-{09484CB1-45A8-60C8-644F-BC516DD6F714}" dt="2018-11-16T20:37:58.692" v="3" actId="20577"/>
        <pc:sldMkLst>
          <pc:docMk/>
          <pc:sldMk cId="0" sldId="259"/>
        </pc:sldMkLst>
        <pc:spChg chg="mod">
          <ac:chgData name="Femke Hofman" userId="S::femke.hofman@student.romerocollege.be::17ebf114-7f01-4c2a-bea7-72ff8b6919f8" providerId="AD" clId="Web-{09484CB1-45A8-60C8-644F-BC516DD6F714}" dt="2018-11-16T20:37:58.692" v="3" actId="20577"/>
          <ac:spMkLst>
            <pc:docMk/>
            <pc:sldMk cId="0" sldId="259"/>
            <ac:spMk id="138243" creationId="{C43678CB-3B62-4599-851B-1013D2ABF360}"/>
          </ac:spMkLst>
        </pc:spChg>
      </pc:sldChg>
      <pc:sldChg chg="modSp">
        <pc:chgData name="Femke Hofman" userId="S::femke.hofman@student.romerocollege.be::17ebf114-7f01-4c2a-bea7-72ff8b6919f8" providerId="AD" clId="Web-{09484CB1-45A8-60C8-644F-BC516DD6F714}" dt="2018-11-16T20:39:05.270" v="14" actId="20577"/>
        <pc:sldMkLst>
          <pc:docMk/>
          <pc:sldMk cId="1054746990" sldId="260"/>
        </pc:sldMkLst>
        <pc:spChg chg="mod">
          <ac:chgData name="Femke Hofman" userId="S::femke.hofman@student.romerocollege.be::17ebf114-7f01-4c2a-bea7-72ff8b6919f8" providerId="AD" clId="Web-{09484CB1-45A8-60C8-644F-BC516DD6F714}" dt="2018-11-16T20:39:05.270" v="14" actId="20577"/>
          <ac:spMkLst>
            <pc:docMk/>
            <pc:sldMk cId="1054746990" sldId="260"/>
            <ac:spMk id="3" creationId="{89201109-98C8-416B-9B8B-1FD98D1815EE}"/>
          </ac:spMkLst>
        </pc:spChg>
      </pc:sldChg>
      <pc:sldChg chg="modSp">
        <pc:chgData name="Femke Hofman" userId="S::femke.hofman@student.romerocollege.be::17ebf114-7f01-4c2a-bea7-72ff8b6919f8" providerId="AD" clId="Web-{09484CB1-45A8-60C8-644F-BC516DD6F714}" dt="2018-11-16T20:40:19.738" v="32" actId="20577"/>
        <pc:sldMkLst>
          <pc:docMk/>
          <pc:sldMk cId="485130461" sldId="262"/>
        </pc:sldMkLst>
        <pc:spChg chg="mod">
          <ac:chgData name="Femke Hofman" userId="S::femke.hofman@student.romerocollege.be::17ebf114-7f01-4c2a-bea7-72ff8b6919f8" providerId="AD" clId="Web-{09484CB1-45A8-60C8-644F-BC516DD6F714}" dt="2018-11-16T20:40:19.738" v="32" actId="20577"/>
          <ac:spMkLst>
            <pc:docMk/>
            <pc:sldMk cId="485130461" sldId="262"/>
            <ac:spMk id="3" creationId="{41A0A81A-67D1-4F0A-BF45-EC945F0947BD}"/>
          </ac:spMkLst>
        </pc:spChg>
      </pc:sldChg>
      <pc:sldChg chg="modSp">
        <pc:chgData name="Femke Hofman" userId="S::femke.hofman@student.romerocollege.be::17ebf114-7f01-4c2a-bea7-72ff8b6919f8" providerId="AD" clId="Web-{09484CB1-45A8-60C8-644F-BC516DD6F714}" dt="2018-11-16T20:39:28.816" v="18" actId="20577"/>
        <pc:sldMkLst>
          <pc:docMk/>
          <pc:sldMk cId="2709937280" sldId="263"/>
        </pc:sldMkLst>
        <pc:spChg chg="mod">
          <ac:chgData name="Femke Hofman" userId="S::femke.hofman@student.romerocollege.be::17ebf114-7f01-4c2a-bea7-72ff8b6919f8" providerId="AD" clId="Web-{09484CB1-45A8-60C8-644F-BC516DD6F714}" dt="2018-11-16T20:39:28.816" v="18" actId="20577"/>
          <ac:spMkLst>
            <pc:docMk/>
            <pc:sldMk cId="2709937280" sldId="263"/>
            <ac:spMk id="3" creationId="{00000000-0000-0000-0000-000000000000}"/>
          </ac:spMkLst>
        </pc:spChg>
      </pc:sldChg>
      <pc:sldChg chg="modSp">
        <pc:chgData name="Femke Hofman" userId="S::femke.hofman@student.romerocollege.be::17ebf114-7f01-4c2a-bea7-72ff8b6919f8" providerId="AD" clId="Web-{09484CB1-45A8-60C8-644F-BC516DD6F714}" dt="2018-11-16T20:39:01.457" v="13" actId="20577"/>
        <pc:sldMkLst>
          <pc:docMk/>
          <pc:sldMk cId="2434415640" sldId="264"/>
        </pc:sldMkLst>
        <pc:spChg chg="mod">
          <ac:chgData name="Femke Hofman" userId="S::femke.hofman@student.romerocollege.be::17ebf114-7f01-4c2a-bea7-72ff8b6919f8" providerId="AD" clId="Web-{09484CB1-45A8-60C8-644F-BC516DD6F714}" dt="2018-11-16T20:39:01.457" v="13" actId="20577"/>
          <ac:spMkLst>
            <pc:docMk/>
            <pc:sldMk cId="2434415640" sldId="264"/>
            <ac:spMk id="3" creationId="{00000000-0000-0000-0000-000000000000}"/>
          </ac:spMkLst>
        </pc:spChg>
      </pc:sldChg>
      <pc:sldChg chg="modSp">
        <pc:chgData name="Femke Hofman" userId="S::femke.hofman@student.romerocollege.be::17ebf114-7f01-4c2a-bea7-72ff8b6919f8" providerId="AD" clId="Web-{09484CB1-45A8-60C8-644F-BC516DD6F714}" dt="2018-11-16T20:40:33.207" v="40" actId="20577"/>
        <pc:sldMkLst>
          <pc:docMk/>
          <pc:sldMk cId="4071913173" sldId="267"/>
        </pc:sldMkLst>
        <pc:spChg chg="mod">
          <ac:chgData name="Femke Hofman" userId="S::femke.hofman@student.romerocollege.be::17ebf114-7f01-4c2a-bea7-72ff8b6919f8" providerId="AD" clId="Web-{09484CB1-45A8-60C8-644F-BC516DD6F714}" dt="2018-11-16T20:39:41.066" v="21" actId="20577"/>
          <ac:spMkLst>
            <pc:docMk/>
            <pc:sldMk cId="4071913173" sldId="267"/>
            <ac:spMk id="3" creationId="{00000000-0000-0000-0000-000000000000}"/>
          </ac:spMkLst>
        </pc:spChg>
        <pc:spChg chg="mod">
          <ac:chgData name="Femke Hofman" userId="S::femke.hofman@student.romerocollege.be::17ebf114-7f01-4c2a-bea7-72ff8b6919f8" providerId="AD" clId="Web-{09484CB1-45A8-60C8-644F-BC516DD6F714}" dt="2018-11-16T20:40:27.519" v="37" actId="20577"/>
          <ac:spMkLst>
            <pc:docMk/>
            <pc:sldMk cId="4071913173" sldId="267"/>
            <ac:spMk id="4" creationId="{00000000-0000-0000-0000-000000000000}"/>
          </ac:spMkLst>
        </pc:spChg>
        <pc:spChg chg="mod">
          <ac:chgData name="Femke Hofman" userId="S::femke.hofman@student.romerocollege.be::17ebf114-7f01-4c2a-bea7-72ff8b6919f8" providerId="AD" clId="Web-{09484CB1-45A8-60C8-644F-BC516DD6F714}" dt="2018-11-16T20:39:42.941" v="22" actId="20577"/>
          <ac:spMkLst>
            <pc:docMk/>
            <pc:sldMk cId="4071913173" sldId="267"/>
            <ac:spMk id="5" creationId="{00000000-0000-0000-0000-000000000000}"/>
          </ac:spMkLst>
        </pc:spChg>
        <pc:spChg chg="mod">
          <ac:chgData name="Femke Hofman" userId="S::femke.hofman@student.romerocollege.be::17ebf114-7f01-4c2a-bea7-72ff8b6919f8" providerId="AD" clId="Web-{09484CB1-45A8-60C8-644F-BC516DD6F714}" dt="2018-11-16T20:40:33.207" v="40" actId="20577"/>
          <ac:spMkLst>
            <pc:docMk/>
            <pc:sldMk cId="4071913173" sldId="267"/>
            <ac:spMk id="6" creationId="{00000000-0000-0000-0000-000000000000}"/>
          </ac:spMkLst>
        </pc:spChg>
      </pc:sldChg>
      <pc:sldChg chg="add replId">
        <pc:chgData name="Femke Hofman" userId="S::femke.hofman@student.romerocollege.be::17ebf114-7f01-4c2a-bea7-72ff8b6919f8" providerId="AD" clId="Web-{09484CB1-45A8-60C8-644F-BC516DD6F714}" dt="2018-11-16T20:41:01.801" v="41"/>
        <pc:sldMkLst>
          <pc:docMk/>
          <pc:sldMk cId="1727296351" sldId="268"/>
        </pc:sldMkLst>
      </pc:sldChg>
      <pc:sldChg chg="add replId">
        <pc:chgData name="Femke Hofman" userId="S::femke.hofman@student.romerocollege.be::17ebf114-7f01-4c2a-bea7-72ff8b6919f8" providerId="AD" clId="Web-{09484CB1-45A8-60C8-644F-BC516DD6F714}" dt="2018-11-16T20:41:02.692" v="42"/>
        <pc:sldMkLst>
          <pc:docMk/>
          <pc:sldMk cId="985978388" sldId="269"/>
        </pc:sldMkLst>
      </pc:sldChg>
      <pc:sldChg chg="addSp modSp add replId">
        <pc:chgData name="Femke Hofman" userId="S::femke.hofman@student.romerocollege.be::17ebf114-7f01-4c2a-bea7-72ff8b6919f8" providerId="AD" clId="Web-{09484CB1-45A8-60C8-644F-BC516DD6F714}" dt="2018-11-16T20:41:33.848" v="50" actId="20577"/>
        <pc:sldMkLst>
          <pc:docMk/>
          <pc:sldMk cId="2783722370" sldId="270"/>
        </pc:sldMkLst>
        <pc:spChg chg="mod">
          <ac:chgData name="Femke Hofman" userId="S::femke.hofman@student.romerocollege.be::17ebf114-7f01-4c2a-bea7-72ff8b6919f8" providerId="AD" clId="Web-{09484CB1-45A8-60C8-644F-BC516DD6F714}" dt="2018-11-16T20:41:33.848" v="50" actId="20577"/>
          <ac:spMkLst>
            <pc:docMk/>
            <pc:sldMk cId="2783722370" sldId="270"/>
            <ac:spMk id="3" creationId="{00000000-0000-0000-0000-000000000000}"/>
          </ac:spMkLst>
        </pc:spChg>
        <pc:picChg chg="add mod">
          <ac:chgData name="Femke Hofman" userId="S::femke.hofman@student.romerocollege.be::17ebf114-7f01-4c2a-bea7-72ff8b6919f8" providerId="AD" clId="Web-{09484CB1-45A8-60C8-644F-BC516DD6F714}" dt="2018-11-16T20:41:30.707" v="47" actId="1076"/>
          <ac:picMkLst>
            <pc:docMk/>
            <pc:sldMk cId="2783722370" sldId="270"/>
            <ac:picMk id="4" creationId="{C02FCA0A-5B9E-4FD1-A06D-D48B743313DC}"/>
          </ac:picMkLst>
        </pc:picChg>
      </pc:sldChg>
    </pc:docChg>
  </pc:docChgLst>
  <pc:docChgLst>
    <pc:chgData name="Cora Impens" userId="0a836e18-dff6-44bb-823f-36b349788de7" providerId="ADAL" clId="{CDBE266B-DC29-46FB-80FC-7AA7E7F2E522}"/>
    <pc:docChg chg="custSel addSld modSld">
      <pc:chgData name="Cora Impens" userId="0a836e18-dff6-44bb-823f-36b349788de7" providerId="ADAL" clId="{CDBE266B-DC29-46FB-80FC-7AA7E7F2E522}" dt="2018-11-14T14:54:09.164" v="176" actId="20577"/>
      <pc:docMkLst>
        <pc:docMk/>
      </pc:docMkLst>
      <pc:sldChg chg="modSp">
        <pc:chgData name="Cora Impens" userId="0a836e18-dff6-44bb-823f-36b349788de7" providerId="ADAL" clId="{CDBE266B-DC29-46FB-80FC-7AA7E7F2E522}" dt="2018-11-14T14:54:09.164" v="176" actId="20577"/>
        <pc:sldMkLst>
          <pc:docMk/>
          <pc:sldMk cId="0" sldId="257"/>
        </pc:sldMkLst>
        <pc:spChg chg="mod">
          <ac:chgData name="Cora Impens" userId="0a836e18-dff6-44bb-823f-36b349788de7" providerId="ADAL" clId="{CDBE266B-DC29-46FB-80FC-7AA7E7F2E522}" dt="2018-11-14T14:54:09.164" v="176" actId="20577"/>
          <ac:spMkLst>
            <pc:docMk/>
            <pc:sldMk cId="0" sldId="257"/>
            <ac:spMk id="106499" creationId="{DC565D95-79CC-4FBB-A424-85A81C2FCD27}"/>
          </ac:spMkLst>
        </pc:spChg>
      </pc:sldChg>
      <pc:sldChg chg="modSp">
        <pc:chgData name="Cora Impens" userId="0a836e18-dff6-44bb-823f-36b349788de7" providerId="ADAL" clId="{CDBE266B-DC29-46FB-80FC-7AA7E7F2E522}" dt="2018-11-14T14:49:28.659" v="1" actId="20577"/>
        <pc:sldMkLst>
          <pc:docMk/>
          <pc:sldMk cId="1054746990" sldId="260"/>
        </pc:sldMkLst>
        <pc:spChg chg="mod">
          <ac:chgData name="Cora Impens" userId="0a836e18-dff6-44bb-823f-36b349788de7" providerId="ADAL" clId="{CDBE266B-DC29-46FB-80FC-7AA7E7F2E522}" dt="2018-11-14T14:49:28.659" v="1" actId="20577"/>
          <ac:spMkLst>
            <pc:docMk/>
            <pc:sldMk cId="1054746990" sldId="260"/>
            <ac:spMk id="3" creationId="{89201109-98C8-416B-9B8B-1FD98D1815EE}"/>
          </ac:spMkLst>
        </pc:spChg>
      </pc:sldChg>
      <pc:sldChg chg="modSp add">
        <pc:chgData name="Cora Impens" userId="0a836e18-dff6-44bb-823f-36b349788de7" providerId="ADAL" clId="{CDBE266B-DC29-46FB-80FC-7AA7E7F2E522}" dt="2018-11-14T14:50:14.210" v="148" actId="20577"/>
        <pc:sldMkLst>
          <pc:docMk/>
          <pc:sldMk cId="485130461" sldId="262"/>
        </pc:sldMkLst>
        <pc:spChg chg="mod">
          <ac:chgData name="Cora Impens" userId="0a836e18-dff6-44bb-823f-36b349788de7" providerId="ADAL" clId="{CDBE266B-DC29-46FB-80FC-7AA7E7F2E522}" dt="2018-11-14T14:49:49.211" v="23" actId="20577"/>
          <ac:spMkLst>
            <pc:docMk/>
            <pc:sldMk cId="485130461" sldId="262"/>
            <ac:spMk id="2" creationId="{592E5653-D70B-4132-84D5-A898B19CD930}"/>
          </ac:spMkLst>
        </pc:spChg>
        <pc:spChg chg="mod">
          <ac:chgData name="Cora Impens" userId="0a836e18-dff6-44bb-823f-36b349788de7" providerId="ADAL" clId="{CDBE266B-DC29-46FB-80FC-7AA7E7F2E522}" dt="2018-11-14T14:50:14.210" v="148" actId="20577"/>
          <ac:spMkLst>
            <pc:docMk/>
            <pc:sldMk cId="485130461" sldId="262"/>
            <ac:spMk id="3" creationId="{41A0A81A-67D1-4F0A-BF45-EC945F0947BD}"/>
          </ac:spMkLst>
        </pc:spChg>
      </pc:sldChg>
    </pc:docChg>
  </pc:docChgLst>
  <pc:docChgLst>
    <pc:chgData name="Femke Hofman" userId="S::femke.hofman@student.romerocollege.be::17ebf114-7f01-4c2a-bea7-72ff8b6919f8" providerId="AD" clId="Web-{F0F87CF7-769F-4164-A569-26A9BEFF03FA}"/>
    <pc:docChg chg="delSld modSld">
      <pc:chgData name="Femke Hofman" userId="S::femke.hofman@student.romerocollege.be::17ebf114-7f01-4c2a-bea7-72ff8b6919f8" providerId="AD" clId="Web-{F0F87CF7-769F-4164-A569-26A9BEFF03FA}" dt="2018-11-17T17:14:02.497" v="43" actId="20577"/>
      <pc:docMkLst>
        <pc:docMk/>
      </pc:docMkLst>
      <pc:sldChg chg="modSp">
        <pc:chgData name="Femke Hofman" userId="S::femke.hofman@student.romerocollege.be::17ebf114-7f01-4c2a-bea7-72ff8b6919f8" providerId="AD" clId="Web-{F0F87CF7-769F-4164-A569-26A9BEFF03FA}" dt="2018-11-17T17:09:19.967" v="6" actId="20577"/>
        <pc:sldMkLst>
          <pc:docMk/>
          <pc:sldMk cId="0" sldId="257"/>
        </pc:sldMkLst>
        <pc:spChg chg="mod">
          <ac:chgData name="Femke Hofman" userId="S::femke.hofman@student.romerocollege.be::17ebf114-7f01-4c2a-bea7-72ff8b6919f8" providerId="AD" clId="Web-{F0F87CF7-769F-4164-A569-26A9BEFF03FA}" dt="2018-11-17T17:09:19.967" v="6" actId="20577"/>
          <ac:spMkLst>
            <pc:docMk/>
            <pc:sldMk cId="0" sldId="257"/>
            <ac:spMk id="106499" creationId="{DC565D95-79CC-4FBB-A424-85A81C2FCD27}"/>
          </ac:spMkLst>
        </pc:spChg>
      </pc:sldChg>
      <pc:sldChg chg="modSp">
        <pc:chgData name="Femke Hofman" userId="S::femke.hofman@student.romerocollege.be::17ebf114-7f01-4c2a-bea7-72ff8b6919f8" providerId="AD" clId="Web-{F0F87CF7-769F-4164-A569-26A9BEFF03FA}" dt="2018-11-17T17:13:48.137" v="39" actId="20577"/>
        <pc:sldMkLst>
          <pc:docMk/>
          <pc:sldMk cId="0" sldId="258"/>
        </pc:sldMkLst>
        <pc:spChg chg="mod">
          <ac:chgData name="Femke Hofman" userId="S::femke.hofman@student.romerocollege.be::17ebf114-7f01-4c2a-bea7-72ff8b6919f8" providerId="AD" clId="Web-{F0F87CF7-769F-4164-A569-26A9BEFF03FA}" dt="2018-11-17T17:13:48.137" v="39" actId="20577"/>
          <ac:spMkLst>
            <pc:docMk/>
            <pc:sldMk cId="0" sldId="258"/>
            <ac:spMk id="137219" creationId="{8BBEA98E-6A45-4F76-BB70-FA76521F0BE2}"/>
          </ac:spMkLst>
        </pc:spChg>
      </pc:sldChg>
      <pc:sldChg chg="modSp">
        <pc:chgData name="Femke Hofman" userId="S::femke.hofman@student.romerocollege.be::17ebf114-7f01-4c2a-bea7-72ff8b6919f8" providerId="AD" clId="Web-{F0F87CF7-769F-4164-A569-26A9BEFF03FA}" dt="2018-11-17T17:14:02.497" v="42" actId="20577"/>
        <pc:sldMkLst>
          <pc:docMk/>
          <pc:sldMk cId="0" sldId="259"/>
        </pc:sldMkLst>
        <pc:spChg chg="mod">
          <ac:chgData name="Femke Hofman" userId="S::femke.hofman@student.romerocollege.be::17ebf114-7f01-4c2a-bea7-72ff8b6919f8" providerId="AD" clId="Web-{F0F87CF7-769F-4164-A569-26A9BEFF03FA}" dt="2018-11-17T17:14:02.497" v="42" actId="20577"/>
          <ac:spMkLst>
            <pc:docMk/>
            <pc:sldMk cId="0" sldId="259"/>
            <ac:spMk id="2" creationId="{867AE9A6-96A9-4388-9DBD-60D439941B91}"/>
          </ac:spMkLst>
        </pc:spChg>
      </pc:sldChg>
      <pc:sldChg chg="del">
        <pc:chgData name="Femke Hofman" userId="S::femke.hofman@student.romerocollege.be::17ebf114-7f01-4c2a-bea7-72ff8b6919f8" providerId="AD" clId="Web-{F0F87CF7-769F-4164-A569-26A9BEFF03FA}" dt="2018-11-17T17:09:22.014" v="8"/>
        <pc:sldMkLst>
          <pc:docMk/>
          <pc:sldMk cId="1054746990" sldId="260"/>
        </pc:sldMkLst>
      </pc:sldChg>
      <pc:sldChg chg="modSp addCm">
        <pc:chgData name="Femke Hofman" userId="S::femke.hofman@student.romerocollege.be::17ebf114-7f01-4c2a-bea7-72ff8b6919f8" providerId="AD" clId="Web-{F0F87CF7-769F-4164-A569-26A9BEFF03FA}" dt="2018-11-17T17:10:33.717" v="27"/>
        <pc:sldMkLst>
          <pc:docMk/>
          <pc:sldMk cId="485130461" sldId="262"/>
        </pc:sldMkLst>
        <pc:spChg chg="mod">
          <ac:chgData name="Femke Hofman" userId="S::femke.hofman@student.romerocollege.be::17ebf114-7f01-4c2a-bea7-72ff8b6919f8" providerId="AD" clId="Web-{F0F87CF7-769F-4164-A569-26A9BEFF03FA}" dt="2018-11-17T17:10:17.295" v="26" actId="20577"/>
          <ac:spMkLst>
            <pc:docMk/>
            <pc:sldMk cId="485130461" sldId="262"/>
            <ac:spMk id="3" creationId="{41A0A81A-67D1-4F0A-BF45-EC945F0947BD}"/>
          </ac:spMkLst>
        </pc:spChg>
      </pc:sldChg>
      <pc:sldChg chg="modSp">
        <pc:chgData name="Femke Hofman" userId="S::femke.hofman@student.romerocollege.be::17ebf114-7f01-4c2a-bea7-72ff8b6919f8" providerId="AD" clId="Web-{F0F87CF7-769F-4164-A569-26A9BEFF03FA}" dt="2018-11-17T17:10:59.123" v="32" actId="20577"/>
        <pc:sldMkLst>
          <pc:docMk/>
          <pc:sldMk cId="4071913173" sldId="267"/>
        </pc:sldMkLst>
        <pc:spChg chg="mod">
          <ac:chgData name="Femke Hofman" userId="S::femke.hofman@student.romerocollege.be::17ebf114-7f01-4c2a-bea7-72ff8b6919f8" providerId="AD" clId="Web-{F0F87CF7-769F-4164-A569-26A9BEFF03FA}" dt="2018-11-17T17:10:59.123" v="32" actId="20577"/>
          <ac:spMkLst>
            <pc:docMk/>
            <pc:sldMk cId="4071913173" sldId="267"/>
            <ac:spMk id="3" creationId="{00000000-0000-0000-0000-000000000000}"/>
          </ac:spMkLst>
        </pc:spChg>
        <pc:spChg chg="mod">
          <ac:chgData name="Femke Hofman" userId="S::femke.hofman@student.romerocollege.be::17ebf114-7f01-4c2a-bea7-72ff8b6919f8" providerId="AD" clId="Web-{F0F87CF7-769F-4164-A569-26A9BEFF03FA}" dt="2018-11-17T17:10:50.764" v="31" actId="20577"/>
          <ac:spMkLst>
            <pc:docMk/>
            <pc:sldMk cId="4071913173" sldId="267"/>
            <ac:spMk id="5" creationId="{00000000-0000-0000-0000-000000000000}"/>
          </ac:spMkLst>
        </pc:spChg>
      </pc:sldChg>
      <pc:sldChg chg="modSp">
        <pc:chgData name="Femke Hofman" userId="S::femke.hofman@student.romerocollege.be::17ebf114-7f01-4c2a-bea7-72ff8b6919f8" providerId="AD" clId="Web-{F0F87CF7-769F-4164-A569-26A9BEFF03FA}" dt="2018-11-17T17:08:55.764" v="0" actId="14100"/>
        <pc:sldMkLst>
          <pc:docMk/>
          <pc:sldMk cId="3603243924" sldId="271"/>
        </pc:sldMkLst>
        <pc:picChg chg="mod">
          <ac:chgData name="Femke Hofman" userId="S::femke.hofman@student.romerocollege.be::17ebf114-7f01-4c2a-bea7-72ff8b6919f8" providerId="AD" clId="Web-{F0F87CF7-769F-4164-A569-26A9BEFF03FA}" dt="2018-11-17T17:08:55.764" v="0" actId="14100"/>
          <ac:picMkLst>
            <pc:docMk/>
            <pc:sldMk cId="3603243924" sldId="271"/>
            <ac:picMk id="8" creationId="{AF08713C-256C-4741-BF73-0E527DA4A429}"/>
          </ac:picMkLst>
        </pc:picChg>
      </pc:sldChg>
    </pc:docChg>
  </pc:docChgLst>
  <pc:docChgLst>
    <pc:chgData name="Cora Impens" userId="S::cora.impens@student.romerocollege.be::0a836e18-dff6-44bb-823f-36b349788de7" providerId="AD" clId="Web-{CC2CE421-9DE0-4DD7-B368-31F49D7534C2}"/>
    <pc:docChg chg="addSld delSld modSld sldOrd">
      <pc:chgData name="Cora Impens" userId="S::cora.impens@student.romerocollege.be::0a836e18-dff6-44bb-823f-36b349788de7" providerId="AD" clId="Web-{CC2CE421-9DE0-4DD7-B368-31F49D7534C2}" dt="2018-11-17T17:37:44.847" v="348" actId="20577"/>
      <pc:docMkLst>
        <pc:docMk/>
      </pc:docMkLst>
      <pc:sldChg chg="addSp modSp mod setBg">
        <pc:chgData name="Cora Impens" userId="S::cora.impens@student.romerocollege.be::0a836e18-dff6-44bb-823f-36b349788de7" providerId="AD" clId="Web-{CC2CE421-9DE0-4DD7-B368-31F49D7534C2}" dt="2018-11-17T16:08:23.026" v="219" actId="20577"/>
        <pc:sldMkLst>
          <pc:docMk/>
          <pc:sldMk cId="0" sldId="257"/>
        </pc:sldMkLst>
        <pc:spChg chg="add">
          <ac:chgData name="Cora Impens" userId="S::cora.impens@student.romerocollege.be::0a836e18-dff6-44bb-823f-36b349788de7" providerId="AD" clId="Web-{CC2CE421-9DE0-4DD7-B368-31F49D7534C2}" dt="2018-11-17T16:04:37.931" v="135"/>
          <ac:spMkLst>
            <pc:docMk/>
            <pc:sldMk cId="0" sldId="257"/>
            <ac:spMk id="72" creationId="{F56F5174-31D9-4DBB-AAB7-A1FD7BDB1352}"/>
          </ac:spMkLst>
        </pc:spChg>
        <pc:spChg chg="add">
          <ac:chgData name="Cora Impens" userId="S::cora.impens@student.romerocollege.be::0a836e18-dff6-44bb-823f-36b349788de7" providerId="AD" clId="Web-{CC2CE421-9DE0-4DD7-B368-31F49D7534C2}" dt="2018-11-17T16:04:37.931" v="135"/>
          <ac:spMkLst>
            <pc:docMk/>
            <pc:sldMk cId="0" sldId="257"/>
            <ac:spMk id="76" creationId="{F9A95BEE-6BB1-4A28-A8E6-A34B2E42EF87}"/>
          </ac:spMkLst>
        </pc:spChg>
        <pc:spChg chg="mod">
          <ac:chgData name="Cora Impens" userId="S::cora.impens@student.romerocollege.be::0a836e18-dff6-44bb-823f-36b349788de7" providerId="AD" clId="Web-{CC2CE421-9DE0-4DD7-B368-31F49D7534C2}" dt="2018-11-17T16:08:10.948" v="213" actId="1076"/>
          <ac:spMkLst>
            <pc:docMk/>
            <pc:sldMk cId="0" sldId="257"/>
            <ac:spMk id="106498" creationId="{12E41504-1E69-4305-A5FF-24F6285BC697}"/>
          </ac:spMkLst>
        </pc:spChg>
        <pc:spChg chg="mod ord">
          <ac:chgData name="Cora Impens" userId="S::cora.impens@student.romerocollege.be::0a836e18-dff6-44bb-823f-36b349788de7" providerId="AD" clId="Web-{CC2CE421-9DE0-4DD7-B368-31F49D7534C2}" dt="2018-11-17T16:08:23.026" v="219" actId="20577"/>
          <ac:spMkLst>
            <pc:docMk/>
            <pc:sldMk cId="0" sldId="257"/>
            <ac:spMk id="106499" creationId="{DC565D95-79CC-4FBB-A424-85A81C2FCD27}"/>
          </ac:spMkLst>
        </pc:spChg>
        <pc:picChg chg="add mod">
          <ac:chgData name="Cora Impens" userId="S::cora.impens@student.romerocollege.be::0a836e18-dff6-44bb-823f-36b349788de7" providerId="AD" clId="Web-{CC2CE421-9DE0-4DD7-B368-31F49D7534C2}" dt="2018-11-17T16:04:51.212" v="136" actId="1076"/>
          <ac:picMkLst>
            <pc:docMk/>
            <pc:sldMk cId="0" sldId="257"/>
            <ac:picMk id="2" creationId="{A1278A62-A248-4E39-9D78-6E21F020331B}"/>
          </ac:picMkLst>
        </pc:picChg>
        <pc:picChg chg="add">
          <ac:chgData name="Cora Impens" userId="S::cora.impens@student.romerocollege.be::0a836e18-dff6-44bb-823f-36b349788de7" providerId="AD" clId="Web-{CC2CE421-9DE0-4DD7-B368-31F49D7534C2}" dt="2018-11-17T16:04:37.931" v="135"/>
          <ac:picMkLst>
            <pc:docMk/>
            <pc:sldMk cId="0" sldId="257"/>
            <ac:picMk id="74" creationId="{AE113210-7872-481A-ADE6-3A05CCAF5EB2}"/>
          </ac:picMkLst>
        </pc:picChg>
      </pc:sldChg>
      <pc:sldChg chg="addSp delSp modSp mod setBg delCm">
        <pc:chgData name="Cora Impens" userId="S::cora.impens@student.romerocollege.be::0a836e18-dff6-44bb-823f-36b349788de7" providerId="AD" clId="Web-{CC2CE421-9DE0-4DD7-B368-31F49D7534C2}" dt="2018-11-17T17:31:46.832" v="309" actId="1076"/>
        <pc:sldMkLst>
          <pc:docMk/>
          <pc:sldMk cId="0" sldId="258"/>
        </pc:sldMkLst>
        <pc:spChg chg="add">
          <ac:chgData name="Cora Impens" userId="S::cora.impens@student.romerocollege.be::0a836e18-dff6-44bb-823f-36b349788de7" providerId="AD" clId="Web-{CC2CE421-9DE0-4DD7-B368-31F49D7534C2}" dt="2018-11-17T17:31:09.848" v="279"/>
          <ac:spMkLst>
            <pc:docMk/>
            <pc:sldMk cId="0" sldId="258"/>
            <ac:spMk id="74" creationId="{569C1A01-6FB5-43CE-ADCC-936728ACAC0D}"/>
          </ac:spMkLst>
        </pc:spChg>
        <pc:spChg chg="mod">
          <ac:chgData name="Cora Impens" userId="S::cora.impens@student.romerocollege.be::0a836e18-dff6-44bb-823f-36b349788de7" providerId="AD" clId="Web-{CC2CE421-9DE0-4DD7-B368-31F49D7534C2}" dt="2018-11-17T17:31:17.848" v="280" actId="1076"/>
          <ac:spMkLst>
            <pc:docMk/>
            <pc:sldMk cId="0" sldId="258"/>
            <ac:spMk id="137218" creationId="{DCE61AC8-7761-47A3-BEEF-DD67A39A5886}"/>
          </ac:spMkLst>
        </pc:spChg>
        <pc:spChg chg="mod">
          <ac:chgData name="Cora Impens" userId="S::cora.impens@student.romerocollege.be::0a836e18-dff6-44bb-823f-36b349788de7" providerId="AD" clId="Web-{CC2CE421-9DE0-4DD7-B368-31F49D7534C2}" dt="2018-11-17T17:31:46.832" v="309" actId="1076"/>
          <ac:spMkLst>
            <pc:docMk/>
            <pc:sldMk cId="0" sldId="258"/>
            <ac:spMk id="137219" creationId="{8BBEA98E-6A45-4F76-BB70-FA76521F0BE2}"/>
          </ac:spMkLst>
        </pc:spChg>
        <pc:picChg chg="add mod ord modCrop">
          <ac:chgData name="Cora Impens" userId="S::cora.impens@student.romerocollege.be::0a836e18-dff6-44bb-823f-36b349788de7" providerId="AD" clId="Web-{CC2CE421-9DE0-4DD7-B368-31F49D7534C2}" dt="2018-11-17T17:31:09.848" v="279"/>
          <ac:picMkLst>
            <pc:docMk/>
            <pc:sldMk cId="0" sldId="258"/>
            <ac:picMk id="2" creationId="{95DF41C3-48D0-49F8-9379-2BBCF14DE7CD}"/>
          </ac:picMkLst>
        </pc:picChg>
        <pc:picChg chg="add del mod">
          <ac:chgData name="Cora Impens" userId="S::cora.impens@student.romerocollege.be::0a836e18-dff6-44bb-823f-36b349788de7" providerId="AD" clId="Web-{CC2CE421-9DE0-4DD7-B368-31F49D7534C2}" dt="2018-11-17T16:05:14.931" v="141"/>
          <ac:picMkLst>
            <pc:docMk/>
            <pc:sldMk cId="0" sldId="258"/>
            <ac:picMk id="2" creationId="{D3D482DB-18FD-4384-B4C8-49BB50C5D0F1}"/>
          </ac:picMkLst>
        </pc:picChg>
        <pc:picChg chg="add">
          <ac:chgData name="Cora Impens" userId="S::cora.impens@student.romerocollege.be::0a836e18-dff6-44bb-823f-36b349788de7" providerId="AD" clId="Web-{CC2CE421-9DE0-4DD7-B368-31F49D7534C2}" dt="2018-11-17T16:05:20.696" v="142"/>
          <ac:picMkLst>
            <pc:docMk/>
            <pc:sldMk cId="0" sldId="258"/>
            <ac:picMk id="3" creationId="{DBD3F475-502C-4BC0-AF84-C2D8AC2CBFE8}"/>
          </ac:picMkLst>
        </pc:picChg>
        <pc:picChg chg="add">
          <ac:chgData name="Cora Impens" userId="S::cora.impens@student.romerocollege.be::0a836e18-dff6-44bb-823f-36b349788de7" providerId="AD" clId="Web-{CC2CE421-9DE0-4DD7-B368-31F49D7534C2}" dt="2018-11-17T17:31:09.848" v="279"/>
          <ac:picMkLst>
            <pc:docMk/>
            <pc:sldMk cId="0" sldId="258"/>
            <ac:picMk id="72" creationId="{EE09A529-E47C-4634-BB98-0A9526C372B4}"/>
          </ac:picMkLst>
        </pc:picChg>
      </pc:sldChg>
      <pc:sldChg chg="addSp delSp modSp">
        <pc:chgData name="Cora Impens" userId="S::cora.impens@student.romerocollege.be::0a836e18-dff6-44bb-823f-36b349788de7" providerId="AD" clId="Web-{CC2CE421-9DE0-4DD7-B368-31F49D7534C2}" dt="2018-11-17T17:37:44.847" v="348" actId="20577"/>
        <pc:sldMkLst>
          <pc:docMk/>
          <pc:sldMk cId="0" sldId="259"/>
        </pc:sldMkLst>
        <pc:spChg chg="add mod">
          <ac:chgData name="Cora Impens" userId="S::cora.impens@student.romerocollege.be::0a836e18-dff6-44bb-823f-36b349788de7" providerId="AD" clId="Web-{CC2CE421-9DE0-4DD7-B368-31F49D7534C2}" dt="2018-11-17T17:37:28.362" v="339" actId="20577"/>
          <ac:spMkLst>
            <pc:docMk/>
            <pc:sldMk cId="0" sldId="259"/>
            <ac:spMk id="2" creationId="{867AE9A6-96A9-4388-9DBD-60D439941B91}"/>
          </ac:spMkLst>
        </pc:spChg>
        <pc:spChg chg="add mod">
          <ac:chgData name="Cora Impens" userId="S::cora.impens@student.romerocollege.be::0a836e18-dff6-44bb-823f-36b349788de7" providerId="AD" clId="Web-{CC2CE421-9DE0-4DD7-B368-31F49D7534C2}" dt="2018-11-17T16:09:23.886" v="224" actId="1076"/>
          <ac:spMkLst>
            <pc:docMk/>
            <pc:sldMk cId="0" sldId="259"/>
            <ac:spMk id="3" creationId="{A21715A3-E0AA-4DA9-9782-EE051C8BC544}"/>
          </ac:spMkLst>
        </pc:spChg>
        <pc:spChg chg="add del mod">
          <ac:chgData name="Cora Impens" userId="S::cora.impens@student.romerocollege.be::0a836e18-dff6-44bb-823f-36b349788de7" providerId="AD" clId="Web-{CC2CE421-9DE0-4DD7-B368-31F49D7534C2}" dt="2018-11-17T16:03:33.946" v="124"/>
          <ac:spMkLst>
            <pc:docMk/>
            <pc:sldMk cId="0" sldId="259"/>
            <ac:spMk id="4" creationId="{22B7001E-E3E6-4F7F-8C7A-27032C07A665}"/>
          </ac:spMkLst>
        </pc:spChg>
        <pc:spChg chg="mod">
          <ac:chgData name="Cora Impens" userId="S::cora.impens@student.romerocollege.be::0a836e18-dff6-44bb-823f-36b349788de7" providerId="AD" clId="Web-{CC2CE421-9DE0-4DD7-B368-31F49D7534C2}" dt="2018-11-17T16:09:43.323" v="228" actId="1076"/>
          <ac:spMkLst>
            <pc:docMk/>
            <pc:sldMk cId="0" sldId="259"/>
            <ac:spMk id="138242" creationId="{498DFCA1-A1B0-4930-80FD-731AD6C65C38}"/>
          </ac:spMkLst>
        </pc:spChg>
        <pc:spChg chg="mod">
          <ac:chgData name="Cora Impens" userId="S::cora.impens@student.romerocollege.be::0a836e18-dff6-44bb-823f-36b349788de7" providerId="AD" clId="Web-{CC2CE421-9DE0-4DD7-B368-31F49D7534C2}" dt="2018-11-17T17:37:44.847" v="348" actId="20577"/>
          <ac:spMkLst>
            <pc:docMk/>
            <pc:sldMk cId="0" sldId="259"/>
            <ac:spMk id="138243" creationId="{C43678CB-3B62-4599-851B-1013D2ABF360}"/>
          </ac:spMkLst>
        </pc:spChg>
        <pc:picChg chg="add mod">
          <ac:chgData name="Cora Impens" userId="S::cora.impens@student.romerocollege.be::0a836e18-dff6-44bb-823f-36b349788de7" providerId="AD" clId="Web-{CC2CE421-9DE0-4DD7-B368-31F49D7534C2}" dt="2018-11-17T16:03:52.633" v="128" actId="1076"/>
          <ac:picMkLst>
            <pc:docMk/>
            <pc:sldMk cId="0" sldId="259"/>
            <ac:picMk id="5" creationId="{6E1BD747-F63F-4102-80B5-18BD174FA18D}"/>
          </ac:picMkLst>
        </pc:picChg>
        <pc:picChg chg="add mod">
          <ac:chgData name="Cora Impens" userId="S::cora.impens@student.romerocollege.be::0a836e18-dff6-44bb-823f-36b349788de7" providerId="AD" clId="Web-{CC2CE421-9DE0-4DD7-B368-31F49D7534C2}" dt="2018-11-17T16:05:03.181" v="138" actId="1076"/>
          <ac:picMkLst>
            <pc:docMk/>
            <pc:sldMk cId="0" sldId="259"/>
            <ac:picMk id="7" creationId="{7AB3B0C9-FB8E-4928-B474-5BAE536F310A}"/>
          </ac:picMkLst>
        </pc:picChg>
        <pc:picChg chg="del mod">
          <ac:chgData name="Cora Impens" userId="S::cora.impens@student.romerocollege.be::0a836e18-dff6-44bb-823f-36b349788de7" providerId="AD" clId="Web-{CC2CE421-9DE0-4DD7-B368-31F49D7534C2}" dt="2018-11-17T16:03:29.118" v="120"/>
          <ac:picMkLst>
            <pc:docMk/>
            <pc:sldMk cId="0" sldId="259"/>
            <ac:picMk id="1026" creationId="{00000000-0000-0000-0000-000000000000}"/>
          </ac:picMkLst>
        </pc:picChg>
      </pc:sldChg>
      <pc:sldChg chg="addSp">
        <pc:chgData name="Cora Impens" userId="S::cora.impens@student.romerocollege.be::0a836e18-dff6-44bb-823f-36b349788de7" providerId="AD" clId="Web-{CC2CE421-9DE0-4DD7-B368-31F49D7534C2}" dt="2018-11-17T16:05:24.556" v="143"/>
        <pc:sldMkLst>
          <pc:docMk/>
          <pc:sldMk cId="1054746990" sldId="260"/>
        </pc:sldMkLst>
        <pc:picChg chg="add">
          <ac:chgData name="Cora Impens" userId="S::cora.impens@student.romerocollege.be::0a836e18-dff6-44bb-823f-36b349788de7" providerId="AD" clId="Web-{CC2CE421-9DE0-4DD7-B368-31F49D7534C2}" dt="2018-11-17T16:05:24.556" v="143"/>
          <ac:picMkLst>
            <pc:docMk/>
            <pc:sldMk cId="1054746990" sldId="260"/>
            <ac:picMk id="5" creationId="{E7A4890D-5B2A-47BF-91A2-A1093DE843B3}"/>
          </ac:picMkLst>
        </pc:picChg>
      </pc:sldChg>
      <pc:sldChg chg="addSp modSp">
        <pc:chgData name="Cora Impens" userId="S::cora.impens@student.romerocollege.be::0a836e18-dff6-44bb-823f-36b349788de7" providerId="AD" clId="Web-{CC2CE421-9DE0-4DD7-B368-31F49D7534C2}" dt="2018-11-17T16:05:55.165" v="150" actId="1076"/>
        <pc:sldMkLst>
          <pc:docMk/>
          <pc:sldMk cId="547041678" sldId="261"/>
        </pc:sldMkLst>
        <pc:picChg chg="add mod">
          <ac:chgData name="Cora Impens" userId="S::cora.impens@student.romerocollege.be::0a836e18-dff6-44bb-823f-36b349788de7" providerId="AD" clId="Web-{CC2CE421-9DE0-4DD7-B368-31F49D7534C2}" dt="2018-11-17T16:05:55.165" v="150" actId="1076"/>
          <ac:picMkLst>
            <pc:docMk/>
            <pc:sldMk cId="547041678" sldId="261"/>
            <ac:picMk id="5" creationId="{864C3105-2613-4B18-961F-2941A6F6CCC6}"/>
          </ac:picMkLst>
        </pc:picChg>
      </pc:sldChg>
      <pc:sldChg chg="addSp">
        <pc:chgData name="Cora Impens" userId="S::cora.impens@student.romerocollege.be::0a836e18-dff6-44bb-823f-36b349788de7" providerId="AD" clId="Web-{CC2CE421-9DE0-4DD7-B368-31F49D7534C2}" dt="2018-11-17T16:05:41.572" v="148"/>
        <pc:sldMkLst>
          <pc:docMk/>
          <pc:sldMk cId="485130461" sldId="262"/>
        </pc:sldMkLst>
        <pc:picChg chg="add">
          <ac:chgData name="Cora Impens" userId="S::cora.impens@student.romerocollege.be::0a836e18-dff6-44bb-823f-36b349788de7" providerId="AD" clId="Web-{CC2CE421-9DE0-4DD7-B368-31F49D7534C2}" dt="2018-11-17T16:05:41.572" v="148"/>
          <ac:picMkLst>
            <pc:docMk/>
            <pc:sldMk cId="485130461" sldId="262"/>
            <ac:picMk id="5" creationId="{75124C02-544D-428B-B939-E4C7A9CAFC38}"/>
          </ac:picMkLst>
        </pc:picChg>
      </pc:sldChg>
      <pc:sldChg chg="addSp">
        <pc:chgData name="Cora Impens" userId="S::cora.impens@student.romerocollege.be::0a836e18-dff6-44bb-823f-36b349788de7" providerId="AD" clId="Web-{CC2CE421-9DE0-4DD7-B368-31F49D7534C2}" dt="2018-11-17T16:05:31.134" v="145"/>
        <pc:sldMkLst>
          <pc:docMk/>
          <pc:sldMk cId="2709937280" sldId="263"/>
        </pc:sldMkLst>
        <pc:picChg chg="add">
          <ac:chgData name="Cora Impens" userId="S::cora.impens@student.romerocollege.be::0a836e18-dff6-44bb-823f-36b349788de7" providerId="AD" clId="Web-{CC2CE421-9DE0-4DD7-B368-31F49D7534C2}" dt="2018-11-17T16:05:31.134" v="145"/>
          <ac:picMkLst>
            <pc:docMk/>
            <pc:sldMk cId="2709937280" sldId="263"/>
            <ac:picMk id="5" creationId="{6130B725-7633-4A90-A75A-B0E290EE0E3D}"/>
          </ac:picMkLst>
        </pc:picChg>
      </pc:sldChg>
      <pc:sldChg chg="del">
        <pc:chgData name="Cora Impens" userId="S::cora.impens@student.romerocollege.be::0a836e18-dff6-44bb-823f-36b349788de7" providerId="AD" clId="Web-{CC2CE421-9DE0-4DD7-B368-31F49D7534C2}" dt="2018-11-17T14:29:49.385" v="2"/>
        <pc:sldMkLst>
          <pc:docMk/>
          <pc:sldMk cId="2434415640" sldId="264"/>
        </pc:sldMkLst>
      </pc:sldChg>
      <pc:sldChg chg="addSp">
        <pc:chgData name="Cora Impens" userId="S::cora.impens@student.romerocollege.be::0a836e18-dff6-44bb-823f-36b349788de7" providerId="AD" clId="Web-{CC2CE421-9DE0-4DD7-B368-31F49D7534C2}" dt="2018-11-17T16:05:34.665" v="146"/>
        <pc:sldMkLst>
          <pc:docMk/>
          <pc:sldMk cId="2364389161" sldId="265"/>
        </pc:sldMkLst>
        <pc:picChg chg="add">
          <ac:chgData name="Cora Impens" userId="S::cora.impens@student.romerocollege.be::0a836e18-dff6-44bb-823f-36b349788de7" providerId="AD" clId="Web-{CC2CE421-9DE0-4DD7-B368-31F49D7534C2}" dt="2018-11-17T16:05:34.665" v="146"/>
          <ac:picMkLst>
            <pc:docMk/>
            <pc:sldMk cId="2364389161" sldId="265"/>
            <ac:picMk id="5" creationId="{5428A82C-BD7D-4BBD-9C39-35B61899E00B}"/>
          </ac:picMkLst>
        </pc:picChg>
      </pc:sldChg>
      <pc:sldChg chg="addSp modSp">
        <pc:chgData name="Cora Impens" userId="S::cora.impens@student.romerocollege.be::0a836e18-dff6-44bb-823f-36b349788de7" providerId="AD" clId="Web-{CC2CE421-9DE0-4DD7-B368-31F49D7534C2}" dt="2018-11-17T16:04:26.446" v="133" actId="14100"/>
        <pc:sldMkLst>
          <pc:docMk/>
          <pc:sldMk cId="2653037662" sldId="266"/>
        </pc:sldMkLst>
        <pc:spChg chg="mod">
          <ac:chgData name="Cora Impens" userId="S::cora.impens@student.romerocollege.be::0a836e18-dff6-44bb-823f-36b349788de7" providerId="AD" clId="Web-{CC2CE421-9DE0-4DD7-B368-31F49D7534C2}" dt="2018-11-17T14:48:02.763" v="15" actId="20577"/>
          <ac:spMkLst>
            <pc:docMk/>
            <pc:sldMk cId="2653037662" sldId="266"/>
            <ac:spMk id="3" creationId="{00000000-0000-0000-0000-000000000000}"/>
          </ac:spMkLst>
        </pc:spChg>
        <pc:picChg chg="add mod">
          <ac:chgData name="Cora Impens" userId="S::cora.impens@student.romerocollege.be::0a836e18-dff6-44bb-823f-36b349788de7" providerId="AD" clId="Web-{CC2CE421-9DE0-4DD7-B368-31F49D7534C2}" dt="2018-11-17T16:04:26.446" v="133" actId="14100"/>
          <ac:picMkLst>
            <pc:docMk/>
            <pc:sldMk cId="2653037662" sldId="266"/>
            <ac:picMk id="5" creationId="{68615331-3E26-47F8-865A-0B1798730FB3}"/>
          </ac:picMkLst>
        </pc:picChg>
      </pc:sldChg>
      <pc:sldChg chg="addSp modSp">
        <pc:chgData name="Cora Impens" userId="S::cora.impens@student.romerocollege.be::0a836e18-dff6-44bb-823f-36b349788de7" providerId="AD" clId="Web-{CC2CE421-9DE0-4DD7-B368-31F49D7534C2}" dt="2018-11-17T16:06:01.853" v="152" actId="1076"/>
        <pc:sldMkLst>
          <pc:docMk/>
          <pc:sldMk cId="4071913173" sldId="267"/>
        </pc:sldMkLst>
        <pc:picChg chg="add mod">
          <ac:chgData name="Cora Impens" userId="S::cora.impens@student.romerocollege.be::0a836e18-dff6-44bb-823f-36b349788de7" providerId="AD" clId="Web-{CC2CE421-9DE0-4DD7-B368-31F49D7534C2}" dt="2018-11-17T16:06:01.853" v="152" actId="1076"/>
          <ac:picMkLst>
            <pc:docMk/>
            <pc:sldMk cId="4071913173" sldId="267"/>
            <ac:picMk id="8" creationId="{34A13B4E-3118-4DBD-A516-9D78DB3A238D}"/>
          </ac:picMkLst>
        </pc:picChg>
      </pc:sldChg>
      <pc:sldChg chg="del">
        <pc:chgData name="Cora Impens" userId="S::cora.impens@student.romerocollege.be::0a836e18-dff6-44bb-823f-36b349788de7" providerId="AD" clId="Web-{CC2CE421-9DE0-4DD7-B368-31F49D7534C2}" dt="2018-11-17T14:29:40.963" v="0"/>
        <pc:sldMkLst>
          <pc:docMk/>
          <pc:sldMk cId="1727296351" sldId="268"/>
        </pc:sldMkLst>
      </pc:sldChg>
      <pc:sldChg chg="del">
        <pc:chgData name="Cora Impens" userId="S::cora.impens@student.romerocollege.be::0a836e18-dff6-44bb-823f-36b349788de7" providerId="AD" clId="Web-{CC2CE421-9DE0-4DD7-B368-31F49D7534C2}" dt="2018-11-17T14:29:44.416" v="1"/>
        <pc:sldMkLst>
          <pc:docMk/>
          <pc:sldMk cId="985978388" sldId="269"/>
        </pc:sldMkLst>
      </pc:sldChg>
      <pc:sldChg chg="addSp modSp mod setBg">
        <pc:chgData name="Cora Impens" userId="S::cora.impens@student.romerocollege.be::0a836e18-dff6-44bb-823f-36b349788de7" providerId="AD" clId="Web-{CC2CE421-9DE0-4DD7-B368-31F49D7534C2}" dt="2018-11-17T17:35:22.003" v="323" actId="20577"/>
        <pc:sldMkLst>
          <pc:docMk/>
          <pc:sldMk cId="2783722370" sldId="270"/>
        </pc:sldMkLst>
        <pc:spChg chg="mod">
          <ac:chgData name="Cora Impens" userId="S::cora.impens@student.romerocollege.be::0a836e18-dff6-44bb-823f-36b349788de7" providerId="AD" clId="Web-{CC2CE421-9DE0-4DD7-B368-31F49D7534C2}" dt="2018-11-17T17:35:01.628" v="314"/>
          <ac:spMkLst>
            <pc:docMk/>
            <pc:sldMk cId="2783722370" sldId="270"/>
            <ac:spMk id="2" creationId="{00000000-0000-0000-0000-000000000000}"/>
          </ac:spMkLst>
        </pc:spChg>
        <pc:spChg chg="mod">
          <ac:chgData name="Cora Impens" userId="S::cora.impens@student.romerocollege.be::0a836e18-dff6-44bb-823f-36b349788de7" providerId="AD" clId="Web-{CC2CE421-9DE0-4DD7-B368-31F49D7534C2}" dt="2018-11-17T17:35:22.003" v="323" actId="20577"/>
          <ac:spMkLst>
            <pc:docMk/>
            <pc:sldMk cId="2783722370" sldId="270"/>
            <ac:spMk id="3" creationId="{00000000-0000-0000-0000-000000000000}"/>
          </ac:spMkLst>
        </pc:spChg>
        <pc:spChg chg="add">
          <ac:chgData name="Cora Impens" userId="S::cora.impens@student.romerocollege.be::0a836e18-dff6-44bb-823f-36b349788de7" providerId="AD" clId="Web-{CC2CE421-9DE0-4DD7-B368-31F49D7534C2}" dt="2018-11-17T17:35:01.628" v="314"/>
          <ac:spMkLst>
            <pc:docMk/>
            <pc:sldMk cId="2783722370" sldId="270"/>
            <ac:spMk id="11" creationId="{787900AF-3ED0-4C02-A309-3984EBBD202C}"/>
          </ac:spMkLst>
        </pc:spChg>
        <pc:spChg chg="add">
          <ac:chgData name="Cora Impens" userId="S::cora.impens@student.romerocollege.be::0a836e18-dff6-44bb-823f-36b349788de7" providerId="AD" clId="Web-{CC2CE421-9DE0-4DD7-B368-31F49D7534C2}" dt="2018-11-17T17:35:01.628" v="314"/>
          <ac:spMkLst>
            <pc:docMk/>
            <pc:sldMk cId="2783722370" sldId="270"/>
            <ac:spMk id="13" creationId="{8DEDEE5C-3126-4336-A7D4-9277AF5A04B4}"/>
          </ac:spMkLst>
        </pc:spChg>
        <pc:picChg chg="mod">
          <ac:chgData name="Cora Impens" userId="S::cora.impens@student.romerocollege.be::0a836e18-dff6-44bb-823f-36b349788de7" providerId="AD" clId="Web-{CC2CE421-9DE0-4DD7-B368-31F49D7534C2}" dt="2018-11-17T17:35:01.628" v="314"/>
          <ac:picMkLst>
            <pc:docMk/>
            <pc:sldMk cId="2783722370" sldId="270"/>
            <ac:picMk id="4" creationId="{C02FCA0A-5B9E-4FD1-A06D-D48B743313DC}"/>
          </ac:picMkLst>
        </pc:picChg>
        <pc:picChg chg="add">
          <ac:chgData name="Cora Impens" userId="S::cora.impens@student.romerocollege.be::0a836e18-dff6-44bb-823f-36b349788de7" providerId="AD" clId="Web-{CC2CE421-9DE0-4DD7-B368-31F49D7534C2}" dt="2018-11-17T16:05:27.400" v="144"/>
          <ac:picMkLst>
            <pc:docMk/>
            <pc:sldMk cId="2783722370" sldId="270"/>
            <ac:picMk id="6" creationId="{EB54F797-7398-4776-8B46-9BF3D85F497F}"/>
          </ac:picMkLst>
        </pc:picChg>
      </pc:sldChg>
      <pc:sldChg chg="addSp delSp modSp new ord">
        <pc:chgData name="Cora Impens" userId="S::cora.impens@student.romerocollege.be::0a836e18-dff6-44bb-823f-36b349788de7" providerId="AD" clId="Web-{CC2CE421-9DE0-4DD7-B368-31F49D7534C2}" dt="2018-11-17T17:21:30.257" v="248" actId="1076"/>
        <pc:sldMkLst>
          <pc:docMk/>
          <pc:sldMk cId="3603243924" sldId="271"/>
        </pc:sldMkLst>
        <pc:spChg chg="del">
          <ac:chgData name="Cora Impens" userId="S::cora.impens@student.romerocollege.be::0a836e18-dff6-44bb-823f-36b349788de7" providerId="AD" clId="Web-{CC2CE421-9DE0-4DD7-B368-31F49D7534C2}" dt="2018-11-17T16:10:38.058" v="231"/>
          <ac:spMkLst>
            <pc:docMk/>
            <pc:sldMk cId="3603243924" sldId="271"/>
            <ac:spMk id="2" creationId="{A14D50BB-A5C1-401D-8CD4-AB547A5F34E5}"/>
          </ac:spMkLst>
        </pc:spChg>
        <pc:spChg chg="del">
          <ac:chgData name="Cora Impens" userId="S::cora.impens@student.romerocollege.be::0a836e18-dff6-44bb-823f-36b349788de7" providerId="AD" clId="Web-{CC2CE421-9DE0-4DD7-B368-31F49D7534C2}" dt="2018-11-17T16:11:38.058" v="234"/>
          <ac:spMkLst>
            <pc:docMk/>
            <pc:sldMk cId="3603243924" sldId="271"/>
            <ac:spMk id="3" creationId="{26EBF7E6-9173-41B0-A11A-9AEAB676EC40}"/>
          </ac:spMkLst>
        </pc:spChg>
        <pc:spChg chg="add">
          <ac:chgData name="Cora Impens" userId="S::cora.impens@student.romerocollege.be::0a836e18-dff6-44bb-823f-36b349788de7" providerId="AD" clId="Web-{CC2CE421-9DE0-4DD7-B368-31F49D7534C2}" dt="2018-11-17T16:10:32.464" v="230"/>
          <ac:spMkLst>
            <pc:docMk/>
            <pc:sldMk cId="3603243924" sldId="271"/>
            <ac:spMk id="5" creationId="{7F2152BF-C2B8-493C-B0EA-3242E9280F87}"/>
          </ac:spMkLst>
        </pc:spChg>
        <pc:picChg chg="add mod modCrop">
          <ac:chgData name="Cora Impens" userId="S::cora.impens@student.romerocollege.be::0a836e18-dff6-44bb-823f-36b349788de7" providerId="AD" clId="Web-{CC2CE421-9DE0-4DD7-B368-31F49D7534C2}" dt="2018-11-17T17:21:26.023" v="247" actId="1076"/>
          <ac:picMkLst>
            <pc:docMk/>
            <pc:sldMk cId="3603243924" sldId="271"/>
            <ac:picMk id="2" creationId="{A4656107-58AF-4548-9F91-F655A101484E}"/>
          </ac:picMkLst>
        </pc:picChg>
        <pc:picChg chg="add">
          <ac:chgData name="Cora Impens" userId="S::cora.impens@student.romerocollege.be::0a836e18-dff6-44bb-823f-36b349788de7" providerId="AD" clId="Web-{CC2CE421-9DE0-4DD7-B368-31F49D7534C2}" dt="2018-11-17T16:10:43.480" v="232"/>
          <ac:picMkLst>
            <pc:docMk/>
            <pc:sldMk cId="3603243924" sldId="271"/>
            <ac:picMk id="7" creationId="{DDA40AE6-BBED-4332-A569-20F6EF75F3F2}"/>
          </ac:picMkLst>
        </pc:picChg>
        <pc:picChg chg="add mod ord">
          <ac:chgData name="Cora Impens" userId="S::cora.impens@student.romerocollege.be::0a836e18-dff6-44bb-823f-36b349788de7" providerId="AD" clId="Web-{CC2CE421-9DE0-4DD7-B368-31F49D7534C2}" dt="2018-11-17T17:21:30.257" v="248" actId="1076"/>
          <ac:picMkLst>
            <pc:docMk/>
            <pc:sldMk cId="3603243924" sldId="271"/>
            <ac:picMk id="8" creationId="{AF08713C-256C-4741-BF73-0E527DA4A429}"/>
          </ac:picMkLst>
        </pc:picChg>
      </pc:sldChg>
    </pc:docChg>
  </pc:docChgLst>
  <pc:docChgLst>
    <pc:chgData name="Femke Hofman" userId="S::femke.hofman@student.romerocollege.be::17ebf114-7f01-4c2a-bea7-72ff8b6919f8" providerId="AD" clId="Web-{C0CF1841-639C-BA90-6E78-217777D6478D}"/>
    <pc:docChg chg="addSld delSld">
      <pc:chgData name="Femke Hofman" userId="S::femke.hofman@student.romerocollege.be::17ebf114-7f01-4c2a-bea7-72ff8b6919f8" providerId="AD" clId="Web-{C0CF1841-639C-BA90-6E78-217777D6478D}" dt="2018-11-22T20:24:30.784" v="1"/>
      <pc:docMkLst>
        <pc:docMk/>
      </pc:docMkLst>
      <pc:sldChg chg="new del">
        <pc:chgData name="Femke Hofman" userId="S::femke.hofman@student.romerocollege.be::17ebf114-7f01-4c2a-bea7-72ff8b6919f8" providerId="AD" clId="Web-{C0CF1841-639C-BA90-6E78-217777D6478D}" dt="2018-11-22T20:24:30.784" v="1"/>
        <pc:sldMkLst>
          <pc:docMk/>
          <pc:sldMk cId="3334121414" sldId="272"/>
        </pc:sldMkLst>
      </pc:sldChg>
    </pc:docChg>
  </pc:docChgLst>
  <pc:docChgLst>
    <pc:chgData name="Cora Impens" userId="S::cora.impens@student.romerocollege.be::0a836e18-dff6-44bb-823f-36b349788de7" providerId="AD" clId="Web-{06482A42-E392-9692-6294-560755FA59D3}"/>
    <pc:docChg chg="modSld">
      <pc:chgData name="Cora Impens" userId="S::cora.impens@student.romerocollege.be::0a836e18-dff6-44bb-823f-36b349788de7" providerId="AD" clId="Web-{06482A42-E392-9692-6294-560755FA59D3}" dt="2018-11-15T14:18:19.010" v="5" actId="20577"/>
      <pc:docMkLst>
        <pc:docMk/>
      </pc:docMkLst>
      <pc:sldChg chg="modSp">
        <pc:chgData name="Cora Impens" userId="S::cora.impens@student.romerocollege.be::0a836e18-dff6-44bb-823f-36b349788de7" providerId="AD" clId="Web-{06482A42-E392-9692-6294-560755FA59D3}" dt="2018-11-15T14:18:19.010" v="5" actId="20577"/>
        <pc:sldMkLst>
          <pc:docMk/>
          <pc:sldMk cId="0" sldId="257"/>
        </pc:sldMkLst>
        <pc:spChg chg="mod">
          <ac:chgData name="Cora Impens" userId="S::cora.impens@student.romerocollege.be::0a836e18-dff6-44bb-823f-36b349788de7" providerId="AD" clId="Web-{06482A42-E392-9692-6294-560755FA59D3}" dt="2018-11-15T14:18:19.010" v="5" actId="20577"/>
          <ac:spMkLst>
            <pc:docMk/>
            <pc:sldMk cId="0" sldId="257"/>
            <ac:spMk id="106499" creationId="{DC565D95-79CC-4FBB-A424-85A81C2FCD27}"/>
          </ac:spMkLst>
        </pc:spChg>
      </pc:sldChg>
    </pc:docChg>
  </pc:docChgLst>
  <pc:docChgLst>
    <pc:chgData name="Cora Impens" userId="S::cora.impens@student.romerocollege.be::0a836e18-dff6-44bb-823f-36b349788de7" providerId="AD" clId="Web-{28E30C6F-4B0B-864C-89AD-8B06B42B2453}"/>
    <pc:docChg chg="delSld modSld">
      <pc:chgData name="Cora Impens" userId="S::cora.impens@student.romerocollege.be::0a836e18-dff6-44bb-823f-36b349788de7" providerId="AD" clId="Web-{28E30C6F-4B0B-864C-89AD-8B06B42B2453}" dt="2018-11-17T18:35:07.831" v="233" actId="20577"/>
      <pc:docMkLst>
        <pc:docMk/>
      </pc:docMkLst>
      <pc:sldChg chg="modSp">
        <pc:chgData name="Cora Impens" userId="S::cora.impens@student.romerocollege.be::0a836e18-dff6-44bb-823f-36b349788de7" providerId="AD" clId="Web-{28E30C6F-4B0B-864C-89AD-8B06B42B2453}" dt="2018-11-17T18:21:49.581" v="139" actId="20577"/>
        <pc:sldMkLst>
          <pc:docMk/>
          <pc:sldMk cId="0" sldId="257"/>
        </pc:sldMkLst>
        <pc:spChg chg="mod">
          <ac:chgData name="Cora Impens" userId="S::cora.impens@student.romerocollege.be::0a836e18-dff6-44bb-823f-36b349788de7" providerId="AD" clId="Web-{28E30C6F-4B0B-864C-89AD-8B06B42B2453}" dt="2018-11-17T18:21:49.581" v="139" actId="20577"/>
          <ac:spMkLst>
            <pc:docMk/>
            <pc:sldMk cId="0" sldId="257"/>
            <ac:spMk id="106498" creationId="{12E41504-1E69-4305-A5FF-24F6285BC697}"/>
          </ac:spMkLst>
        </pc:spChg>
      </pc:sldChg>
      <pc:sldChg chg="modSp">
        <pc:chgData name="Cora Impens" userId="S::cora.impens@student.romerocollege.be::0a836e18-dff6-44bb-823f-36b349788de7" providerId="AD" clId="Web-{28E30C6F-4B0B-864C-89AD-8B06B42B2453}" dt="2018-11-17T18:21:13.456" v="118" actId="1076"/>
        <pc:sldMkLst>
          <pc:docMk/>
          <pc:sldMk cId="0" sldId="258"/>
        </pc:sldMkLst>
        <pc:spChg chg="mod">
          <ac:chgData name="Cora Impens" userId="S::cora.impens@student.romerocollege.be::0a836e18-dff6-44bb-823f-36b349788de7" providerId="AD" clId="Web-{28E30C6F-4B0B-864C-89AD-8B06B42B2453}" dt="2018-11-17T18:21:13.456" v="118" actId="1076"/>
          <ac:spMkLst>
            <pc:docMk/>
            <pc:sldMk cId="0" sldId="258"/>
            <ac:spMk id="137218" creationId="{DCE61AC8-7761-47A3-BEEF-DD67A39A5886}"/>
          </ac:spMkLst>
        </pc:spChg>
      </pc:sldChg>
      <pc:sldChg chg="addSp delSp modSp">
        <pc:chgData name="Cora Impens" userId="S::cora.impens@student.romerocollege.be::0a836e18-dff6-44bb-823f-36b349788de7" providerId="AD" clId="Web-{28E30C6F-4B0B-864C-89AD-8B06B42B2453}" dt="2018-11-17T18:21:39.768" v="133" actId="20577"/>
        <pc:sldMkLst>
          <pc:docMk/>
          <pc:sldMk cId="0" sldId="259"/>
        </pc:sldMkLst>
        <pc:spChg chg="mod">
          <ac:chgData name="Cora Impens" userId="S::cora.impens@student.romerocollege.be::0a836e18-dff6-44bb-823f-36b349788de7" providerId="AD" clId="Web-{28E30C6F-4B0B-864C-89AD-8B06B42B2453}" dt="2018-11-17T18:21:39.768" v="133" actId="20577"/>
          <ac:spMkLst>
            <pc:docMk/>
            <pc:sldMk cId="0" sldId="259"/>
            <ac:spMk id="3" creationId="{A21715A3-E0AA-4DA9-9782-EE051C8BC544}"/>
          </ac:spMkLst>
        </pc:spChg>
        <pc:spChg chg="mod">
          <ac:chgData name="Cora Impens" userId="S::cora.impens@student.romerocollege.be::0a836e18-dff6-44bb-823f-36b349788de7" providerId="AD" clId="Web-{28E30C6F-4B0B-864C-89AD-8B06B42B2453}" dt="2018-11-17T18:21:32.362" v="129" actId="20577"/>
          <ac:spMkLst>
            <pc:docMk/>
            <pc:sldMk cId="0" sldId="259"/>
            <ac:spMk id="138242" creationId="{498DFCA1-A1B0-4930-80FD-731AD6C65C38}"/>
          </ac:spMkLst>
        </pc:spChg>
        <pc:graphicFrameChg chg="add del mod modGraphic">
          <ac:chgData name="Cora Impens" userId="S::cora.impens@student.romerocollege.be::0a836e18-dff6-44bb-823f-36b349788de7" providerId="AD" clId="Web-{28E30C6F-4B0B-864C-89AD-8B06B42B2453}" dt="2018-11-17T17:48:50.607" v="1"/>
          <ac:graphicFrameMkLst>
            <pc:docMk/>
            <pc:sldMk cId="0" sldId="259"/>
            <ac:graphicFrameMk id="4" creationId="{A5DF5347-3E32-4972-B7E4-60EB6AF52A51}"/>
          </ac:graphicFrameMkLst>
        </pc:graphicFrameChg>
      </pc:sldChg>
      <pc:sldChg chg="modSp">
        <pc:chgData name="Cora Impens" userId="S::cora.impens@student.romerocollege.be::0a836e18-dff6-44bb-823f-36b349788de7" providerId="AD" clId="Web-{28E30C6F-4B0B-864C-89AD-8B06B42B2453}" dt="2018-11-17T18:22:32.299" v="163" actId="20577"/>
        <pc:sldMkLst>
          <pc:docMk/>
          <pc:sldMk cId="547041678" sldId="261"/>
        </pc:sldMkLst>
        <pc:spChg chg="mod">
          <ac:chgData name="Cora Impens" userId="S::cora.impens@student.romerocollege.be::0a836e18-dff6-44bb-823f-36b349788de7" providerId="AD" clId="Web-{28E30C6F-4B0B-864C-89AD-8B06B42B2453}" dt="2018-11-17T18:22:32.299" v="163" actId="20577"/>
          <ac:spMkLst>
            <pc:docMk/>
            <pc:sldMk cId="547041678" sldId="261"/>
            <ac:spMk id="2" creationId="{217DFDF7-78EF-4DAD-AC5F-982C6A371B40}"/>
          </ac:spMkLst>
        </pc:spChg>
      </pc:sldChg>
      <pc:sldChg chg="addSp modSp mod setBg">
        <pc:chgData name="Cora Impens" userId="S::cora.impens@student.romerocollege.be::0a836e18-dff6-44bb-823f-36b349788de7" providerId="AD" clId="Web-{28E30C6F-4B0B-864C-89AD-8B06B42B2453}" dt="2018-11-17T18:33:45.362" v="231" actId="20577"/>
        <pc:sldMkLst>
          <pc:docMk/>
          <pc:sldMk cId="485130461" sldId="262"/>
        </pc:sldMkLst>
        <pc:spChg chg="mod">
          <ac:chgData name="Cora Impens" userId="S::cora.impens@student.romerocollege.be::0a836e18-dff6-44bb-823f-36b349788de7" providerId="AD" clId="Web-{28E30C6F-4B0B-864C-89AD-8B06B42B2453}" dt="2018-11-17T18:33:45.362" v="231" actId="20577"/>
          <ac:spMkLst>
            <pc:docMk/>
            <pc:sldMk cId="485130461" sldId="262"/>
            <ac:spMk id="2" creationId="{592E5653-D70B-4132-84D5-A898B19CD930}"/>
          </ac:spMkLst>
        </pc:spChg>
        <pc:spChg chg="mod">
          <ac:chgData name="Cora Impens" userId="S::cora.impens@student.romerocollege.be::0a836e18-dff6-44bb-823f-36b349788de7" providerId="AD" clId="Web-{28E30C6F-4B0B-864C-89AD-8B06B42B2453}" dt="2018-11-17T18:33:05.831" v="223" actId="688"/>
          <ac:spMkLst>
            <pc:docMk/>
            <pc:sldMk cId="485130461" sldId="262"/>
            <ac:spMk id="3" creationId="{41A0A81A-67D1-4F0A-BF45-EC945F0947BD}"/>
          </ac:spMkLst>
        </pc:spChg>
        <pc:spChg chg="add">
          <ac:chgData name="Cora Impens" userId="S::cora.impens@student.romerocollege.be::0a836e18-dff6-44bb-823f-36b349788de7" providerId="AD" clId="Web-{28E30C6F-4B0B-864C-89AD-8B06B42B2453}" dt="2018-11-17T18:31:01.643" v="205"/>
          <ac:spMkLst>
            <pc:docMk/>
            <pc:sldMk cId="485130461" sldId="262"/>
            <ac:spMk id="10" creationId="{C607803A-4E99-444E-94F7-8785CDDF5849}"/>
          </ac:spMkLst>
        </pc:spChg>
        <pc:spChg chg="add">
          <ac:chgData name="Cora Impens" userId="S::cora.impens@student.romerocollege.be::0a836e18-dff6-44bb-823f-36b349788de7" providerId="AD" clId="Web-{28E30C6F-4B0B-864C-89AD-8B06B42B2453}" dt="2018-11-17T18:31:01.643" v="205"/>
          <ac:spMkLst>
            <pc:docMk/>
            <pc:sldMk cId="485130461" sldId="262"/>
            <ac:spMk id="12" creationId="{2989BE6A-C309-418E-8ADD-1616A980570D}"/>
          </ac:spMkLst>
        </pc:spChg>
        <pc:picChg chg="add mod ord">
          <ac:chgData name="Cora Impens" userId="S::cora.impens@student.romerocollege.be::0a836e18-dff6-44bb-823f-36b349788de7" providerId="AD" clId="Web-{28E30C6F-4B0B-864C-89AD-8B06B42B2453}" dt="2018-11-17T18:31:01.643" v="205"/>
          <ac:picMkLst>
            <pc:docMk/>
            <pc:sldMk cId="485130461" sldId="262"/>
            <ac:picMk id="4" creationId="{B388D130-1FBA-46B4-B4C5-14DD0463E622}"/>
          </ac:picMkLst>
        </pc:picChg>
      </pc:sldChg>
      <pc:sldChg chg="addSp delSp modSp">
        <pc:chgData name="Cora Impens" userId="S::cora.impens@student.romerocollege.be::0a836e18-dff6-44bb-823f-36b349788de7" providerId="AD" clId="Web-{28E30C6F-4B0B-864C-89AD-8B06B42B2453}" dt="2018-11-17T18:19:15.863" v="85" actId="20577"/>
        <pc:sldMkLst>
          <pc:docMk/>
          <pc:sldMk cId="2709937280" sldId="263"/>
        </pc:sldMkLst>
        <pc:spChg chg="mod">
          <ac:chgData name="Cora Impens" userId="S::cora.impens@student.romerocollege.be::0a836e18-dff6-44bb-823f-36b349788de7" providerId="AD" clId="Web-{28E30C6F-4B0B-864C-89AD-8B06B42B2453}" dt="2018-11-17T18:19:15.863" v="85" actId="20577"/>
          <ac:spMkLst>
            <pc:docMk/>
            <pc:sldMk cId="2709937280" sldId="263"/>
            <ac:spMk id="2" creationId="{00000000-0000-0000-0000-000000000000}"/>
          </ac:spMkLst>
        </pc:spChg>
        <pc:spChg chg="del mod">
          <ac:chgData name="Cora Impens" userId="S::cora.impens@student.romerocollege.be::0a836e18-dff6-44bb-823f-36b349788de7" providerId="AD" clId="Web-{28E30C6F-4B0B-864C-89AD-8B06B42B2453}" dt="2018-11-17T18:18:33.519" v="79"/>
          <ac:spMkLst>
            <pc:docMk/>
            <pc:sldMk cId="2709937280" sldId="263"/>
            <ac:spMk id="3" creationId="{00000000-0000-0000-0000-000000000000}"/>
          </ac:spMkLst>
        </pc:spChg>
        <pc:spChg chg="add mod">
          <ac:chgData name="Cora Impens" userId="S::cora.impens@student.romerocollege.be::0a836e18-dff6-44bb-823f-36b349788de7" providerId="AD" clId="Web-{28E30C6F-4B0B-864C-89AD-8B06B42B2453}" dt="2018-11-17T18:18:33.519" v="79"/>
          <ac:spMkLst>
            <pc:docMk/>
            <pc:sldMk cId="2709937280" sldId="263"/>
            <ac:spMk id="275" creationId="{19B6FFA5-99B2-4ADD-8244-157FD0AFFF43}"/>
          </ac:spMkLst>
        </pc:spChg>
        <pc:graphicFrameChg chg="add mod modGraphic">
          <ac:chgData name="Cora Impens" userId="S::cora.impens@student.romerocollege.be::0a836e18-dff6-44bb-823f-36b349788de7" providerId="AD" clId="Web-{28E30C6F-4B0B-864C-89AD-8B06B42B2453}" dt="2018-11-17T18:18:40.676" v="81" actId="14100"/>
          <ac:graphicFrameMkLst>
            <pc:docMk/>
            <pc:sldMk cId="2709937280" sldId="263"/>
            <ac:graphicFrameMk id="4" creationId="{32739CB6-223F-4A78-A16D-2EFD723E136F}"/>
          </ac:graphicFrameMkLst>
        </pc:graphicFrameChg>
      </pc:sldChg>
      <pc:sldChg chg="addSp delSp modSp del">
        <pc:chgData name="Cora Impens" userId="S::cora.impens@student.romerocollege.be::0a836e18-dff6-44bb-823f-36b349788de7" providerId="AD" clId="Web-{28E30C6F-4B0B-864C-89AD-8B06B42B2453}" dt="2018-11-17T18:29:25.315" v="200"/>
        <pc:sldMkLst>
          <pc:docMk/>
          <pc:sldMk cId="2364389161" sldId="265"/>
        </pc:sldMkLst>
        <pc:spChg chg="mod">
          <ac:chgData name="Cora Impens" userId="S::cora.impens@student.romerocollege.be::0a836e18-dff6-44bb-823f-36b349788de7" providerId="AD" clId="Web-{28E30C6F-4B0B-864C-89AD-8B06B42B2453}" dt="2018-11-17T18:22:01.690" v="145" actId="20577"/>
          <ac:spMkLst>
            <pc:docMk/>
            <pc:sldMk cId="2364389161" sldId="265"/>
            <ac:spMk id="2" creationId="{00000000-0000-0000-0000-000000000000}"/>
          </ac:spMkLst>
        </pc:spChg>
        <pc:spChg chg="del mod">
          <ac:chgData name="Cora Impens" userId="S::cora.impens@student.romerocollege.be::0a836e18-dff6-44bb-823f-36b349788de7" providerId="AD" clId="Web-{28E30C6F-4B0B-864C-89AD-8B06B42B2453}" dt="2018-11-17T18:23:33.659" v="172"/>
          <ac:spMkLst>
            <pc:docMk/>
            <pc:sldMk cId="2364389161" sldId="265"/>
            <ac:spMk id="3" creationId="{00000000-0000-0000-0000-000000000000}"/>
          </ac:spMkLst>
        </pc:spChg>
        <pc:graphicFrameChg chg="add del mod modGraphic">
          <ac:chgData name="Cora Impens" userId="S::cora.impens@student.romerocollege.be::0a836e18-dff6-44bb-823f-36b349788de7" providerId="AD" clId="Web-{28E30C6F-4B0B-864C-89AD-8B06B42B2453}" dt="2018-11-17T18:26:55.534" v="181"/>
          <ac:graphicFrameMkLst>
            <pc:docMk/>
            <pc:sldMk cId="2364389161" sldId="265"/>
            <ac:graphicFrameMk id="4" creationId="{69240E09-25EF-4F2A-8E64-C5FDAA75BF95}"/>
          </ac:graphicFrameMkLst>
        </pc:graphicFrameChg>
      </pc:sldChg>
      <pc:sldChg chg="del">
        <pc:chgData name="Cora Impens" userId="S::cora.impens@student.romerocollege.be::0a836e18-dff6-44bb-823f-36b349788de7" providerId="AD" clId="Web-{28E30C6F-4B0B-864C-89AD-8B06B42B2453}" dt="2018-11-17T18:22:38.221" v="165"/>
        <pc:sldMkLst>
          <pc:docMk/>
          <pc:sldMk cId="2653037662" sldId="266"/>
        </pc:sldMkLst>
      </pc:sldChg>
      <pc:sldChg chg="addSp delSp modSp">
        <pc:chgData name="Cora Impens" userId="S::cora.impens@student.romerocollege.be::0a836e18-dff6-44bb-823f-36b349788de7" providerId="AD" clId="Web-{28E30C6F-4B0B-864C-89AD-8B06B42B2453}" dt="2018-11-17T18:29:21.362" v="199"/>
        <pc:sldMkLst>
          <pc:docMk/>
          <pc:sldMk cId="4071913173" sldId="267"/>
        </pc:sldMkLst>
        <pc:spChg chg="add del mod">
          <ac:chgData name="Cora Impens" userId="S::cora.impens@student.romerocollege.be::0a836e18-dff6-44bb-823f-36b349788de7" providerId="AD" clId="Web-{28E30C6F-4B0B-864C-89AD-8B06B42B2453}" dt="2018-11-17T18:22:13.971" v="147" actId="20577"/>
          <ac:spMkLst>
            <pc:docMk/>
            <pc:sldMk cId="4071913173" sldId="267"/>
            <ac:spMk id="2" creationId="{00000000-0000-0000-0000-000000000000}"/>
          </ac:spMkLst>
        </pc:spChg>
        <pc:spChg chg="del">
          <ac:chgData name="Cora Impens" userId="S::cora.impens@student.romerocollege.be::0a836e18-dff6-44bb-823f-36b349788de7" providerId="AD" clId="Web-{28E30C6F-4B0B-864C-89AD-8B06B42B2453}" dt="2018-11-17T17:50:47.138" v="7"/>
          <ac:spMkLst>
            <pc:docMk/>
            <pc:sldMk cId="4071913173" sldId="267"/>
            <ac:spMk id="3" creationId="{00000000-0000-0000-0000-000000000000}"/>
          </ac:spMkLst>
        </pc:spChg>
        <pc:spChg chg="del mod">
          <ac:chgData name="Cora Impens" userId="S::cora.impens@student.romerocollege.be::0a836e18-dff6-44bb-823f-36b349788de7" providerId="AD" clId="Web-{28E30C6F-4B0B-864C-89AD-8B06B42B2453}" dt="2018-11-17T18:27:50.005" v="184"/>
          <ac:spMkLst>
            <pc:docMk/>
            <pc:sldMk cId="4071913173" sldId="267"/>
            <ac:spMk id="4" creationId="{00000000-0000-0000-0000-000000000000}"/>
          </ac:spMkLst>
        </pc:spChg>
        <pc:spChg chg="del">
          <ac:chgData name="Cora Impens" userId="S::cora.impens@student.romerocollege.be::0a836e18-dff6-44bb-823f-36b349788de7" providerId="AD" clId="Web-{28E30C6F-4B0B-864C-89AD-8B06B42B2453}" dt="2018-11-17T17:50:56.013" v="10"/>
          <ac:spMkLst>
            <pc:docMk/>
            <pc:sldMk cId="4071913173" sldId="267"/>
            <ac:spMk id="5" creationId="{00000000-0000-0000-0000-000000000000}"/>
          </ac:spMkLst>
        </pc:spChg>
        <pc:spChg chg="del mod">
          <ac:chgData name="Cora Impens" userId="S::cora.impens@student.romerocollege.be::0a836e18-dff6-44bb-823f-36b349788de7" providerId="AD" clId="Web-{28E30C6F-4B0B-864C-89AD-8B06B42B2453}" dt="2018-11-17T18:28:37.299" v="192"/>
          <ac:spMkLst>
            <pc:docMk/>
            <pc:sldMk cId="4071913173" sldId="267"/>
            <ac:spMk id="6" creationId="{00000000-0000-0000-0000-000000000000}"/>
          </ac:spMkLst>
        </pc:spChg>
        <pc:spChg chg="add del mod">
          <ac:chgData name="Cora Impens" userId="S::cora.impens@student.romerocollege.be::0a836e18-dff6-44bb-823f-36b349788de7" providerId="AD" clId="Web-{28E30C6F-4B0B-864C-89AD-8B06B42B2453}" dt="2018-11-17T18:29:21.362" v="199"/>
          <ac:spMkLst>
            <pc:docMk/>
            <pc:sldMk cId="4071913173" sldId="267"/>
            <ac:spMk id="72" creationId="{2FDC471F-7845-4E39-8408-7233448C3533}"/>
          </ac:spMkLst>
        </pc:spChg>
        <pc:spChg chg="add del mod">
          <ac:chgData name="Cora Impens" userId="S::cora.impens@student.romerocollege.be::0a836e18-dff6-44bb-823f-36b349788de7" providerId="AD" clId="Web-{28E30C6F-4B0B-864C-89AD-8B06B42B2453}" dt="2018-11-17T17:50:51.794" v="9"/>
          <ac:spMkLst>
            <pc:docMk/>
            <pc:sldMk cId="4071913173" sldId="267"/>
            <ac:spMk id="77" creationId="{42416084-3EB5-43AB-A6E2-29133725F1F3}"/>
          </ac:spMkLst>
        </pc:spChg>
        <pc:spChg chg="add del mod">
          <ac:chgData name="Cora Impens" userId="S::cora.impens@student.romerocollege.be::0a836e18-dff6-44bb-823f-36b349788de7" providerId="AD" clId="Web-{28E30C6F-4B0B-864C-89AD-8B06B42B2453}" dt="2018-11-17T18:29:20.050" v="198"/>
          <ac:spMkLst>
            <pc:docMk/>
            <pc:sldMk cId="4071913173" sldId="267"/>
            <ac:spMk id="85" creationId="{9D88B7BB-760F-4ACD-9A51-E0A941B5D3E9}"/>
          </ac:spMkLst>
        </pc:spChg>
        <pc:spChg chg="add del mod">
          <ac:chgData name="Cora Impens" userId="S::cora.impens@student.romerocollege.be::0a836e18-dff6-44bb-823f-36b349788de7" providerId="AD" clId="Web-{28E30C6F-4B0B-864C-89AD-8B06B42B2453}" dt="2018-11-17T18:29:18.378" v="197"/>
          <ac:spMkLst>
            <pc:docMk/>
            <pc:sldMk cId="4071913173" sldId="267"/>
            <ac:spMk id="364" creationId="{77F93DC0-5C57-4AA2-91C8-15B0914E1E2F}"/>
          </ac:spMkLst>
        </pc:spChg>
        <pc:spChg chg="add del mod">
          <ac:chgData name="Cora Impens" userId="S::cora.impens@student.romerocollege.be::0a836e18-dff6-44bb-823f-36b349788de7" providerId="AD" clId="Web-{28E30C6F-4B0B-864C-89AD-8B06B42B2453}" dt="2018-11-17T18:29:01.768" v="194"/>
          <ac:spMkLst>
            <pc:docMk/>
            <pc:sldMk cId="4071913173" sldId="267"/>
            <ac:spMk id="452" creationId="{5F15B815-7543-4D12-A985-B387AC8A34C1}"/>
          </ac:spMkLst>
        </pc:spChg>
        <pc:graphicFrameChg chg="add mod modGraphic">
          <ac:chgData name="Cora Impens" userId="S::cora.impens@student.romerocollege.be::0a836e18-dff6-44bb-823f-36b349788de7" providerId="AD" clId="Web-{28E30C6F-4B0B-864C-89AD-8B06B42B2453}" dt="2018-11-17T17:54:20.654" v="48" actId="1076"/>
          <ac:graphicFrameMkLst>
            <pc:docMk/>
            <pc:sldMk cId="4071913173" sldId="267"/>
            <ac:graphicFrameMk id="9" creationId="{25CEDE6A-698E-4246-99E7-D7C6039DDE6E}"/>
          </ac:graphicFrameMkLst>
        </pc:graphicFrameChg>
        <pc:graphicFrameChg chg="add del mod modGraphic">
          <ac:chgData name="Cora Impens" userId="S::cora.impens@student.romerocollege.be::0a836e18-dff6-44bb-823f-36b349788de7" providerId="AD" clId="Web-{28E30C6F-4B0B-864C-89AD-8B06B42B2453}" dt="2018-11-17T17:53:27.951" v="36"/>
          <ac:graphicFrameMkLst>
            <pc:docMk/>
            <pc:sldMk cId="4071913173" sldId="267"/>
            <ac:graphicFrameMk id="131" creationId="{63765D8B-F529-4848-9FEC-657594803E02}"/>
          </ac:graphicFrameMkLst>
        </pc:graphicFrameChg>
        <pc:graphicFrameChg chg="add mod">
          <ac:chgData name="Cora Impens" userId="S::cora.impens@student.romerocollege.be::0a836e18-dff6-44bb-823f-36b349788de7" providerId="AD" clId="Web-{28E30C6F-4B0B-864C-89AD-8B06B42B2453}" dt="2018-11-17T18:28:08.753" v="190" actId="1076"/>
          <ac:graphicFrameMkLst>
            <pc:docMk/>
            <pc:sldMk cId="4071913173" sldId="267"/>
            <ac:graphicFrameMk id="292" creationId="{00210AFC-CE14-433B-9D1B-B0771F480C1B}"/>
          </ac:graphicFrameMkLst>
        </pc:graphicFrameChg>
        <pc:graphicFrameChg chg="add mod">
          <ac:chgData name="Cora Impens" userId="S::cora.impens@student.romerocollege.be::0a836e18-dff6-44bb-823f-36b349788de7" providerId="AD" clId="Web-{28E30C6F-4B0B-864C-89AD-8B06B42B2453}" dt="2018-11-17T18:29:14.128" v="196" actId="14100"/>
          <ac:graphicFrameMkLst>
            <pc:docMk/>
            <pc:sldMk cId="4071913173" sldId="267"/>
            <ac:graphicFrameMk id="403" creationId="{AD73B553-3FB4-4E49-B5EB-5952FCE08638}"/>
          </ac:graphicFrameMkLst>
        </pc:graphicFrameChg>
      </pc:sldChg>
      <pc:sldChg chg="modSp">
        <pc:chgData name="Cora Impens" userId="S::cora.impens@student.romerocollege.be::0a836e18-dff6-44bb-823f-36b349788de7" providerId="AD" clId="Web-{28E30C6F-4B0B-864C-89AD-8B06B42B2453}" dt="2018-11-17T18:20:50.175" v="107" actId="20577"/>
        <pc:sldMkLst>
          <pc:docMk/>
          <pc:sldMk cId="2783722370" sldId="270"/>
        </pc:sldMkLst>
        <pc:spChg chg="mod">
          <ac:chgData name="Cora Impens" userId="S::cora.impens@student.romerocollege.be::0a836e18-dff6-44bb-823f-36b349788de7" providerId="AD" clId="Web-{28E30C6F-4B0B-864C-89AD-8B06B42B2453}" dt="2018-11-17T18:20:17.628" v="99" actId="20577"/>
          <ac:spMkLst>
            <pc:docMk/>
            <pc:sldMk cId="2783722370" sldId="270"/>
            <ac:spMk id="2" creationId="{00000000-0000-0000-0000-000000000000}"/>
          </ac:spMkLst>
        </pc:spChg>
        <pc:spChg chg="mod">
          <ac:chgData name="Cora Impens" userId="S::cora.impens@student.romerocollege.be::0a836e18-dff6-44bb-823f-36b349788de7" providerId="AD" clId="Web-{28E30C6F-4B0B-864C-89AD-8B06B42B2453}" dt="2018-11-17T18:20:50.175" v="107" actId="20577"/>
          <ac:spMkLst>
            <pc:docMk/>
            <pc:sldMk cId="2783722370" sldId="270"/>
            <ac:spMk id="3" creationId="{00000000-0000-0000-0000-000000000000}"/>
          </ac:spMkLst>
        </pc:spChg>
      </pc:sldChg>
      <pc:sldChg chg="modSp">
        <pc:chgData name="Cora Impens" userId="S::cora.impens@student.romerocollege.be::0a836e18-dff6-44bb-823f-36b349788de7" providerId="AD" clId="Web-{28E30C6F-4B0B-864C-89AD-8B06B42B2453}" dt="2018-11-17T18:21:24.581" v="125" actId="20577"/>
        <pc:sldMkLst>
          <pc:docMk/>
          <pc:sldMk cId="3603243924" sldId="271"/>
        </pc:sldMkLst>
        <pc:spChg chg="mod">
          <ac:chgData name="Cora Impens" userId="S::cora.impens@student.romerocollege.be::0a836e18-dff6-44bb-823f-36b349788de7" providerId="AD" clId="Web-{28E30C6F-4B0B-864C-89AD-8B06B42B2453}" dt="2018-11-17T18:21:24.581" v="125" actId="20577"/>
          <ac:spMkLst>
            <pc:docMk/>
            <pc:sldMk cId="3603243924" sldId="271"/>
            <ac:spMk id="5" creationId="{7F2152BF-C2B8-493C-B0EA-3242E9280F87}"/>
          </ac:spMkLst>
        </pc:spChg>
      </pc:sldChg>
    </pc:docChg>
  </pc:docChgLst>
  <pc:docChgLst>
    <pc:chgData name="Cora Impens" userId="S::cora.impens@student.romerocollege.be::0a836e18-dff6-44bb-823f-36b349788de7" providerId="AD" clId="Web-{64994A0E-C5FC-0D15-837F-BB72E732D68F}"/>
    <pc:docChg chg="modSld sldOrd">
      <pc:chgData name="Cora Impens" userId="S::cora.impens@student.romerocollege.be::0a836e18-dff6-44bb-823f-36b349788de7" providerId="AD" clId="Web-{64994A0E-C5FC-0D15-837F-BB72E732D68F}" dt="2018-11-15T13:10:20.742" v="106"/>
      <pc:docMkLst>
        <pc:docMk/>
      </pc:docMkLst>
      <pc:sldChg chg="addSp modSp mod setBg">
        <pc:chgData name="Cora Impens" userId="S::cora.impens@student.romerocollege.be::0a836e18-dff6-44bb-823f-36b349788de7" providerId="AD" clId="Web-{64994A0E-C5FC-0D15-837F-BB72E732D68F}" dt="2018-11-15T12:54:05.585" v="103" actId="1076"/>
        <pc:sldMkLst>
          <pc:docMk/>
          <pc:sldMk cId="0" sldId="256"/>
        </pc:sldMkLst>
        <pc:spChg chg="add">
          <ac:chgData name="Cora Impens" userId="S::cora.impens@student.romerocollege.be::0a836e18-dff6-44bb-823f-36b349788de7" providerId="AD" clId="Web-{64994A0E-C5FC-0D15-837F-BB72E732D68F}" dt="2018-11-15T12:53:37.804" v="100"/>
          <ac:spMkLst>
            <pc:docMk/>
            <pc:sldMk cId="0" sldId="256"/>
            <ac:spMk id="115" creationId="{C0B27210-D0CA-4654-B3E3-9ABB4F178EA1}"/>
          </ac:spMkLst>
        </pc:spChg>
        <pc:spChg chg="add">
          <ac:chgData name="Cora Impens" userId="S::cora.impens@student.romerocollege.be::0a836e18-dff6-44bb-823f-36b349788de7" providerId="AD" clId="Web-{64994A0E-C5FC-0D15-837F-BB72E732D68F}" dt="2018-11-15T12:53:37.804" v="100"/>
          <ac:spMkLst>
            <pc:docMk/>
            <pc:sldMk cId="0" sldId="256"/>
            <ac:spMk id="117" creationId="{1DB7C82F-AB7E-4F0C-B829-FA1B9C415180}"/>
          </ac:spMkLst>
        </pc:spChg>
        <pc:spChg chg="add">
          <ac:chgData name="Cora Impens" userId="S::cora.impens@student.romerocollege.be::0a836e18-dff6-44bb-823f-36b349788de7" providerId="AD" clId="Web-{64994A0E-C5FC-0D15-837F-BB72E732D68F}" dt="2018-11-15T12:53:37.804" v="100"/>
          <ac:spMkLst>
            <pc:docMk/>
            <pc:sldMk cId="0" sldId="256"/>
            <ac:spMk id="119" creationId="{70B66945-4967-4040-926D-DCA44313CDAB}"/>
          </ac:spMkLst>
        </pc:spChg>
        <pc:spChg chg="mod">
          <ac:chgData name="Cora Impens" userId="S::cora.impens@student.romerocollege.be::0a836e18-dff6-44bb-823f-36b349788de7" providerId="AD" clId="Web-{64994A0E-C5FC-0D15-837F-BB72E732D68F}" dt="2018-11-15T12:53:37.804" v="100"/>
          <ac:spMkLst>
            <pc:docMk/>
            <pc:sldMk cId="0" sldId="256"/>
            <ac:spMk id="2138" creationId="{DFB453DF-C275-422D-9A41-7F4EB5DA474F}"/>
          </ac:spMkLst>
        </pc:spChg>
        <pc:spChg chg="mod">
          <ac:chgData name="Cora Impens" userId="S::cora.impens@student.romerocollege.be::0a836e18-dff6-44bb-823f-36b349788de7" providerId="AD" clId="Web-{64994A0E-C5FC-0D15-837F-BB72E732D68F}" dt="2018-11-15T12:53:37.804" v="100"/>
          <ac:spMkLst>
            <pc:docMk/>
            <pc:sldMk cId="0" sldId="256"/>
            <ac:spMk id="2158" creationId="{908BEB58-6F0E-4E4A-84BB-EED9B3D5A01D}"/>
          </ac:spMkLst>
        </pc:spChg>
        <pc:picChg chg="mod">
          <ac:chgData name="Cora Impens" userId="S::cora.impens@student.romerocollege.be::0a836e18-dff6-44bb-823f-36b349788de7" providerId="AD" clId="Web-{64994A0E-C5FC-0D15-837F-BB72E732D68F}" dt="2018-11-15T12:54:05.585" v="103" actId="1076"/>
          <ac:picMkLst>
            <pc:docMk/>
            <pc:sldMk cId="0" sldId="256"/>
            <ac:picMk id="6" creationId="{7AF02EAD-A1C7-4A22-90BD-951713B19B43}"/>
          </ac:picMkLst>
        </pc:picChg>
      </pc:sldChg>
      <pc:sldChg chg="modSp">
        <pc:chgData name="Cora Impens" userId="S::cora.impens@student.romerocollege.be::0a836e18-dff6-44bb-823f-36b349788de7" providerId="AD" clId="Web-{64994A0E-C5FC-0D15-837F-BB72E732D68F}" dt="2018-11-15T12:54:17.006" v="105" actId="20577"/>
        <pc:sldMkLst>
          <pc:docMk/>
          <pc:sldMk cId="0" sldId="257"/>
        </pc:sldMkLst>
        <pc:spChg chg="mod">
          <ac:chgData name="Cora Impens" userId="S::cora.impens@student.romerocollege.be::0a836e18-dff6-44bb-823f-36b349788de7" providerId="AD" clId="Web-{64994A0E-C5FC-0D15-837F-BB72E732D68F}" dt="2018-11-15T12:54:17.006" v="105" actId="20577"/>
          <ac:spMkLst>
            <pc:docMk/>
            <pc:sldMk cId="0" sldId="257"/>
            <ac:spMk id="106499" creationId="{DC565D95-79CC-4FBB-A424-85A81C2FCD27}"/>
          </ac:spMkLst>
        </pc:spChg>
      </pc:sldChg>
      <pc:sldChg chg="modSp modNotes">
        <pc:chgData name="Cora Impens" userId="S::cora.impens@student.romerocollege.be::0a836e18-dff6-44bb-823f-36b349788de7" providerId="AD" clId="Web-{64994A0E-C5FC-0D15-837F-BB72E732D68F}" dt="2018-11-15T12:50:45.962" v="54"/>
        <pc:sldMkLst>
          <pc:docMk/>
          <pc:sldMk cId="0" sldId="258"/>
        </pc:sldMkLst>
        <pc:spChg chg="mod">
          <ac:chgData name="Cora Impens" userId="S::cora.impens@student.romerocollege.be::0a836e18-dff6-44bb-823f-36b349788de7" providerId="AD" clId="Web-{64994A0E-C5FC-0D15-837F-BB72E732D68F}" dt="2018-11-15T12:49:22.073" v="20" actId="20577"/>
          <ac:spMkLst>
            <pc:docMk/>
            <pc:sldMk cId="0" sldId="258"/>
            <ac:spMk id="137218" creationId="{DCE61AC8-7761-47A3-BEEF-DD67A39A5886}"/>
          </ac:spMkLst>
        </pc:spChg>
        <pc:spChg chg="mod">
          <ac:chgData name="Cora Impens" userId="S::cora.impens@student.romerocollege.be::0a836e18-dff6-44bb-823f-36b349788de7" providerId="AD" clId="Web-{64994A0E-C5FC-0D15-837F-BB72E732D68F}" dt="2018-11-15T12:49:44.697" v="30" actId="20577"/>
          <ac:spMkLst>
            <pc:docMk/>
            <pc:sldMk cId="0" sldId="258"/>
            <ac:spMk id="137219" creationId="{8BBEA98E-6A45-4F76-BB70-FA76521F0BE2}"/>
          </ac:spMkLst>
        </pc:spChg>
      </pc:sldChg>
      <pc:sldChg chg="modSp ord">
        <pc:chgData name="Cora Impens" userId="S::cora.impens@student.romerocollege.be::0a836e18-dff6-44bb-823f-36b349788de7" providerId="AD" clId="Web-{64994A0E-C5FC-0D15-837F-BB72E732D68F}" dt="2018-11-15T13:10:20.742" v="106"/>
        <pc:sldMkLst>
          <pc:docMk/>
          <pc:sldMk cId="0" sldId="259"/>
        </pc:sldMkLst>
        <pc:spChg chg="mod">
          <ac:chgData name="Cora Impens" userId="S::cora.impens@student.romerocollege.be::0a836e18-dff6-44bb-823f-36b349788de7" providerId="AD" clId="Web-{64994A0E-C5FC-0D15-837F-BB72E732D68F}" dt="2018-11-15T12:50:55.134" v="56" actId="20577"/>
          <ac:spMkLst>
            <pc:docMk/>
            <pc:sldMk cId="0" sldId="259"/>
            <ac:spMk id="138242" creationId="{498DFCA1-A1B0-4930-80FD-731AD6C65C38}"/>
          </ac:spMkLst>
        </pc:spChg>
      </pc:sldChg>
      <pc:sldChg chg="modSp">
        <pc:chgData name="Cora Impens" userId="S::cora.impens@student.romerocollege.be::0a836e18-dff6-44bb-823f-36b349788de7" providerId="AD" clId="Web-{64994A0E-C5FC-0D15-837F-BB72E732D68F}" dt="2018-11-15T12:51:04.681" v="60" actId="20577"/>
        <pc:sldMkLst>
          <pc:docMk/>
          <pc:sldMk cId="1054746990" sldId="260"/>
        </pc:sldMkLst>
        <pc:spChg chg="mod">
          <ac:chgData name="Cora Impens" userId="S::cora.impens@student.romerocollege.be::0a836e18-dff6-44bb-823f-36b349788de7" providerId="AD" clId="Web-{64994A0E-C5FC-0D15-837F-BB72E732D68F}" dt="2018-11-15T12:51:04.681" v="60" actId="20577"/>
          <ac:spMkLst>
            <pc:docMk/>
            <pc:sldMk cId="1054746990" sldId="260"/>
            <ac:spMk id="2" creationId="{39B36A70-0227-4B2D-A575-FC16B51A63B1}"/>
          </ac:spMkLst>
        </pc:spChg>
      </pc:sldChg>
      <pc:sldChg chg="addSp modSp mod setBg">
        <pc:chgData name="Cora Impens" userId="S::cora.impens@student.romerocollege.be::0a836e18-dff6-44bb-823f-36b349788de7" providerId="AD" clId="Web-{64994A0E-C5FC-0D15-837F-BB72E732D68F}" dt="2018-11-15T12:53:04.554" v="99" actId="1076"/>
        <pc:sldMkLst>
          <pc:docMk/>
          <pc:sldMk cId="547041678" sldId="261"/>
        </pc:sldMkLst>
        <pc:spChg chg="mod">
          <ac:chgData name="Cora Impens" userId="S::cora.impens@student.romerocollege.be::0a836e18-dff6-44bb-823f-36b349788de7" providerId="AD" clId="Web-{64994A0E-C5FC-0D15-837F-BB72E732D68F}" dt="2018-11-15T12:51:54.852" v="73" actId="14100"/>
          <ac:spMkLst>
            <pc:docMk/>
            <pc:sldMk cId="547041678" sldId="261"/>
            <ac:spMk id="2" creationId="{217DFDF7-78EF-4DAD-AC5F-982C6A371B40}"/>
          </ac:spMkLst>
        </pc:spChg>
        <pc:spChg chg="mod">
          <ac:chgData name="Cora Impens" userId="S::cora.impens@student.romerocollege.be::0a836e18-dff6-44bb-823f-36b349788de7" providerId="AD" clId="Web-{64994A0E-C5FC-0D15-837F-BB72E732D68F}" dt="2018-11-15T12:53:04.554" v="99" actId="1076"/>
          <ac:spMkLst>
            <pc:docMk/>
            <pc:sldMk cId="547041678" sldId="261"/>
            <ac:spMk id="3" creationId="{5341FCBB-6AF6-44FD-966C-1CEB80067165}"/>
          </ac:spMkLst>
        </pc:spChg>
        <pc:spChg chg="add">
          <ac:chgData name="Cora Impens" userId="S::cora.impens@student.romerocollege.be::0a836e18-dff6-44bb-823f-36b349788de7" providerId="AD" clId="Web-{64994A0E-C5FC-0D15-837F-BB72E732D68F}" dt="2018-11-15T12:51:45.383" v="72"/>
          <ac:spMkLst>
            <pc:docMk/>
            <pc:sldMk cId="547041678" sldId="261"/>
            <ac:spMk id="9" creationId="{867D4867-5BA7-4462-B2F6-A23F4A622AA7}"/>
          </ac:spMkLst>
        </pc:spChg>
        <pc:picChg chg="add mod modCrop">
          <ac:chgData name="Cora Impens" userId="S::cora.impens@student.romerocollege.be::0a836e18-dff6-44bb-823f-36b349788de7" providerId="AD" clId="Web-{64994A0E-C5FC-0D15-837F-BB72E732D68F}" dt="2018-11-15T12:52:35.508" v="90" actId="1076"/>
          <ac:picMkLst>
            <pc:docMk/>
            <pc:sldMk cId="547041678" sldId="261"/>
            <ac:picMk id="4" creationId="{1FC375E1-0F19-4A7F-A2DD-304069F1C8DA}"/>
          </ac:picMkLst>
        </pc:picChg>
      </pc:sldChg>
      <pc:sldChg chg="modSp">
        <pc:chgData name="Cora Impens" userId="S::cora.impens@student.romerocollege.be::0a836e18-dff6-44bb-823f-36b349788de7" providerId="AD" clId="Web-{64994A0E-C5FC-0D15-837F-BB72E732D68F}" dt="2018-11-15T12:51:10.196" v="64" actId="20577"/>
        <pc:sldMkLst>
          <pc:docMk/>
          <pc:sldMk cId="485130461" sldId="262"/>
        </pc:sldMkLst>
        <pc:spChg chg="mod">
          <ac:chgData name="Cora Impens" userId="S::cora.impens@student.romerocollege.be::0a836e18-dff6-44bb-823f-36b349788de7" providerId="AD" clId="Web-{64994A0E-C5FC-0D15-837F-BB72E732D68F}" dt="2018-11-15T12:51:10.196" v="64" actId="20577"/>
          <ac:spMkLst>
            <pc:docMk/>
            <pc:sldMk cId="485130461" sldId="262"/>
            <ac:spMk id="2" creationId="{592E5653-D70B-4132-84D5-A898B19CD930}"/>
          </ac:spMkLst>
        </pc:spChg>
      </pc:sldChg>
    </pc:docChg>
  </pc:docChgLst>
  <pc:docChgLst>
    <pc:chgData name="Cora Impens" userId="S::cora.impens@student.romerocollege.be::0a836e18-dff6-44bb-823f-36b349788de7" providerId="AD" clId="Web-{CA934BF7-B4CB-E496-6B7C-CD86DAC49012}"/>
    <pc:docChg chg="">
      <pc:chgData name="Cora Impens" userId="S::cora.impens@student.romerocollege.be::0a836e18-dff6-44bb-823f-36b349788de7" providerId="AD" clId="Web-{CA934BF7-B4CB-E496-6B7C-CD86DAC49012}" dt="2018-11-15T14:20:45.628" v="1"/>
      <pc:docMkLst>
        <pc:docMk/>
      </pc:docMkLst>
      <pc:sldChg chg="addCm">
        <pc:chgData name="Cora Impens" userId="S::cora.impens@student.romerocollege.be::0a836e18-dff6-44bb-823f-36b349788de7" providerId="AD" clId="Web-{CA934BF7-B4CB-E496-6B7C-CD86DAC49012}" dt="2018-11-15T14:20:45.628" v="1"/>
        <pc:sldMkLst>
          <pc:docMk/>
          <pc:sldMk cId="1054746990" sldId="260"/>
        </pc:sldMkLst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1-15T15:11:09.340" idx="1">
    <p:pos x="10" y="10"/>
    <p:text>➢ Wat is je doelgroep?
➢ Wat is je objectief: wat wil je bereiken?
➢ Welke middelen ga je ervoor gebruiken: medium + strategie?
➢ Welke boodschap wil je brengen?
➢ Welke prijs vraag je?
➢ Op welke manier doet de klant voordeel met jouw product?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18-11-17T17:10:33.717" idx="1">
    <p:pos x="10" y="10"/>
    <p:text>Een korte samenvatting waarom ze ons product moeten komen. Waarom het beter is dan anderen etc
</p:text>
    <p:extLst>
      <p:ext uri="{C676402C-5697-4E1C-873F-D02D1690AC5C}">
        <p15:threadingInfo xmlns:p15="http://schemas.microsoft.com/office/powerpoint/2012/main" timeZoneBias="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8AAA50-E830-4059-9D16-03C87B79B4C3}" type="doc">
      <dgm:prSet loTypeId="urn:microsoft.com/office/officeart/2005/8/layout/lProcess2" loCatId="list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D4E32B06-EE14-4A12-A7BD-171F131B94DD}">
      <dgm:prSet phldrT="[Text]"/>
      <dgm:spPr/>
      <dgm:t>
        <a:bodyPr/>
        <a:lstStyle/>
        <a:p>
          <a:r>
            <a:rPr lang="en-US" dirty="0"/>
            <a:t>Expensive?</a:t>
          </a:r>
          <a:endParaRPr lang="en-US" sz="3000" dirty="0">
            <a:latin typeface="Arial"/>
            <a:cs typeface="Arial"/>
          </a:endParaRPr>
        </a:p>
      </dgm:t>
    </dgm:pt>
    <dgm:pt modelId="{3E11A240-D3F7-4696-98CF-69215D91401C}" type="parTrans" cxnId="{0E1ACA3B-BA2F-4AFF-B370-9D667D9AB12F}">
      <dgm:prSet/>
      <dgm:spPr/>
      <dgm:t>
        <a:bodyPr/>
        <a:lstStyle/>
        <a:p>
          <a:endParaRPr lang="en-US"/>
        </a:p>
      </dgm:t>
    </dgm:pt>
    <dgm:pt modelId="{E8FAA310-5B59-4615-A3EE-011C5EB95FFC}" type="sibTrans" cxnId="{0E1ACA3B-BA2F-4AFF-B370-9D667D9AB12F}">
      <dgm:prSet/>
      <dgm:spPr/>
      <dgm:t>
        <a:bodyPr/>
        <a:lstStyle/>
        <a:p>
          <a:endParaRPr lang="en-US"/>
        </a:p>
      </dgm:t>
    </dgm:pt>
    <dgm:pt modelId="{5001C158-90A9-44A5-BDEF-9C89CCD9DDB2}">
      <dgm:prSet phldrT="[Text]"/>
      <dgm:spPr/>
      <dgm:t>
        <a:bodyPr/>
        <a:lstStyle/>
        <a:p>
          <a:r>
            <a:rPr lang="en-US"/>
            <a:t> </a:t>
          </a:r>
          <a:r>
            <a:rPr lang="en-US" dirty="0"/>
            <a:t>Different parts</a:t>
          </a:r>
        </a:p>
      </dgm:t>
    </dgm:pt>
    <dgm:pt modelId="{D1A10F4F-C62B-412D-8E61-C946E3DC7430}" type="parTrans" cxnId="{31647C42-84AB-40E9-94C3-6D72AEF268D3}">
      <dgm:prSet/>
      <dgm:spPr/>
      <dgm:t>
        <a:bodyPr/>
        <a:lstStyle/>
        <a:p>
          <a:endParaRPr lang="en-US"/>
        </a:p>
      </dgm:t>
    </dgm:pt>
    <dgm:pt modelId="{D18B99BE-FE86-49B6-80F3-F9B4ECAB9C75}" type="sibTrans" cxnId="{31647C42-84AB-40E9-94C3-6D72AEF268D3}">
      <dgm:prSet/>
      <dgm:spPr/>
      <dgm:t>
        <a:bodyPr/>
        <a:lstStyle/>
        <a:p>
          <a:endParaRPr lang="en-US"/>
        </a:p>
      </dgm:t>
    </dgm:pt>
    <dgm:pt modelId="{875EA887-586E-4CC4-A263-0D2C8F332F87}">
      <dgm:prSet phldrT="[Text]"/>
      <dgm:spPr/>
      <dgm:t>
        <a:bodyPr/>
        <a:lstStyle/>
        <a:p>
          <a:r>
            <a:rPr lang="en-US"/>
            <a:t> </a:t>
          </a:r>
          <a:r>
            <a:rPr lang="en-US" dirty="0"/>
            <a:t>Quality </a:t>
          </a:r>
        </a:p>
      </dgm:t>
    </dgm:pt>
    <dgm:pt modelId="{BAE34394-1D0F-4615-A0F5-1C5247F4173E}" type="parTrans" cxnId="{0562F486-84F0-40E8-AC89-15793D94788D}">
      <dgm:prSet/>
      <dgm:spPr/>
      <dgm:t>
        <a:bodyPr/>
        <a:lstStyle/>
        <a:p>
          <a:endParaRPr lang="en-US"/>
        </a:p>
      </dgm:t>
    </dgm:pt>
    <dgm:pt modelId="{26C2BD6A-AB26-427C-8D36-F07EF7FDF566}" type="sibTrans" cxnId="{0562F486-84F0-40E8-AC89-15793D94788D}">
      <dgm:prSet/>
      <dgm:spPr/>
      <dgm:t>
        <a:bodyPr/>
        <a:lstStyle/>
        <a:p>
          <a:endParaRPr lang="en-US"/>
        </a:p>
      </dgm:t>
    </dgm:pt>
    <dgm:pt modelId="{48FBA848-7B01-4BB6-8D27-6D06E66539CE}">
      <dgm:prSet phldrT="[Text]"/>
      <dgm:spPr/>
      <dgm:t>
        <a:bodyPr/>
        <a:lstStyle/>
        <a:p>
          <a:r>
            <a:rPr lang="en-US" sz="2600"/>
            <a:t>€ 1945,04</a:t>
          </a:r>
        </a:p>
      </dgm:t>
    </dgm:pt>
    <dgm:pt modelId="{B45E968B-5B7A-41EF-946D-2F7669AFAB23}" type="parTrans" cxnId="{9A372495-0367-4359-9D24-91EB4FFC6644}">
      <dgm:prSet/>
      <dgm:spPr/>
    </dgm:pt>
    <dgm:pt modelId="{CCDB9A6C-C389-463F-96E6-CA5FE59273A8}" type="sibTrans" cxnId="{9A372495-0367-4359-9D24-91EB4FFC6644}">
      <dgm:prSet/>
      <dgm:spPr/>
    </dgm:pt>
    <dgm:pt modelId="{4E753938-6CFA-4321-A38B-6C6C8129DB56}">
      <dgm:prSet phldrT="[Text]"/>
      <dgm:spPr/>
      <dgm:t>
        <a:bodyPr/>
        <a:lstStyle/>
        <a:p>
          <a:r>
            <a:rPr lang="en-US" dirty="0"/>
            <a:t>Advantages </a:t>
          </a:r>
        </a:p>
      </dgm:t>
    </dgm:pt>
    <dgm:pt modelId="{1334CDE3-2114-4B04-926D-81279C3A7BB0}" type="parTrans" cxnId="{182A67B7-4391-47A5-9CA7-08AB4E576765}">
      <dgm:prSet/>
      <dgm:spPr/>
    </dgm:pt>
    <dgm:pt modelId="{4BE71D22-EE6C-40B6-97A5-92D0B024442B}" type="sibTrans" cxnId="{182A67B7-4391-47A5-9CA7-08AB4E576765}">
      <dgm:prSet/>
      <dgm:spPr/>
    </dgm:pt>
    <dgm:pt modelId="{0F247D2B-41D8-4F9F-8872-1006A9C0DD05}" type="pres">
      <dgm:prSet presAssocID="{868AAA50-E830-4059-9D16-03C87B79B4C3}" presName="theList" presStyleCnt="0">
        <dgm:presLayoutVars>
          <dgm:dir/>
          <dgm:animLvl val="lvl"/>
          <dgm:resizeHandles val="exact"/>
        </dgm:presLayoutVars>
      </dgm:prSet>
      <dgm:spPr/>
    </dgm:pt>
    <dgm:pt modelId="{836C7093-41F9-4042-AF0A-EDF542B75835}" type="pres">
      <dgm:prSet presAssocID="{D4E32B06-EE14-4A12-A7BD-171F131B94DD}" presName="compNode" presStyleCnt="0"/>
      <dgm:spPr/>
    </dgm:pt>
    <dgm:pt modelId="{E49537E6-B17E-4386-9EF9-154B09A1F432}" type="pres">
      <dgm:prSet presAssocID="{D4E32B06-EE14-4A12-A7BD-171F131B94DD}" presName="aNode" presStyleLbl="bgShp" presStyleIdx="0" presStyleCnt="1"/>
      <dgm:spPr/>
    </dgm:pt>
    <dgm:pt modelId="{F6B11A59-EFD5-4DE1-A62F-53965B40FF8B}" type="pres">
      <dgm:prSet presAssocID="{D4E32B06-EE14-4A12-A7BD-171F131B94DD}" presName="textNode" presStyleLbl="bgShp" presStyleIdx="0" presStyleCnt="1"/>
      <dgm:spPr/>
    </dgm:pt>
    <dgm:pt modelId="{C6F97B3B-D9E2-47D8-A221-6389DF36E92A}" type="pres">
      <dgm:prSet presAssocID="{D4E32B06-EE14-4A12-A7BD-171F131B94DD}" presName="compChildNode" presStyleCnt="0"/>
      <dgm:spPr/>
    </dgm:pt>
    <dgm:pt modelId="{6F7D8E2D-3972-4D53-A338-05B286F01120}" type="pres">
      <dgm:prSet presAssocID="{D4E32B06-EE14-4A12-A7BD-171F131B94DD}" presName="theInnerList" presStyleCnt="0"/>
      <dgm:spPr/>
    </dgm:pt>
    <dgm:pt modelId="{6F6D8735-061E-4E36-A5AE-F4AA7049EC83}" type="pres">
      <dgm:prSet presAssocID="{48FBA848-7B01-4BB6-8D27-6D06E66539CE}" presName="childNode" presStyleLbl="node1" presStyleIdx="0" presStyleCnt="4">
        <dgm:presLayoutVars>
          <dgm:bulletEnabled val="1"/>
        </dgm:presLayoutVars>
      </dgm:prSet>
      <dgm:spPr/>
    </dgm:pt>
    <dgm:pt modelId="{3D8D059C-B1C3-4D6E-9323-E4F17C019B4D}" type="pres">
      <dgm:prSet presAssocID="{48FBA848-7B01-4BB6-8D27-6D06E66539CE}" presName="aSpace2" presStyleCnt="0"/>
      <dgm:spPr/>
    </dgm:pt>
    <dgm:pt modelId="{76B3168F-5A11-4191-80A9-FF9C3E7D46EA}" type="pres">
      <dgm:prSet presAssocID="{5001C158-90A9-44A5-BDEF-9C89CCD9DDB2}" presName="childNode" presStyleLbl="node1" presStyleIdx="1" presStyleCnt="4">
        <dgm:presLayoutVars>
          <dgm:bulletEnabled val="1"/>
        </dgm:presLayoutVars>
      </dgm:prSet>
      <dgm:spPr/>
    </dgm:pt>
    <dgm:pt modelId="{2C8D79A6-68A7-46B2-8F61-C7C8BC9398F5}" type="pres">
      <dgm:prSet presAssocID="{5001C158-90A9-44A5-BDEF-9C89CCD9DDB2}" presName="aSpace2" presStyleCnt="0"/>
      <dgm:spPr/>
    </dgm:pt>
    <dgm:pt modelId="{6116C291-5A99-4401-BB90-FF7C9F61E02A}" type="pres">
      <dgm:prSet presAssocID="{875EA887-586E-4CC4-A263-0D2C8F332F87}" presName="childNode" presStyleLbl="node1" presStyleIdx="2" presStyleCnt="4">
        <dgm:presLayoutVars>
          <dgm:bulletEnabled val="1"/>
        </dgm:presLayoutVars>
      </dgm:prSet>
      <dgm:spPr/>
    </dgm:pt>
    <dgm:pt modelId="{D0890C00-B5FE-4A51-BEC5-BC35B20F0EF9}" type="pres">
      <dgm:prSet presAssocID="{875EA887-586E-4CC4-A263-0D2C8F332F87}" presName="aSpace2" presStyleCnt="0"/>
      <dgm:spPr/>
    </dgm:pt>
    <dgm:pt modelId="{7DBCD240-BE64-4AC4-9159-5166B3ECA470}" type="pres">
      <dgm:prSet presAssocID="{4E753938-6CFA-4321-A38B-6C6C8129DB56}" presName="childNode" presStyleLbl="node1" presStyleIdx="3" presStyleCnt="4">
        <dgm:presLayoutVars>
          <dgm:bulletEnabled val="1"/>
        </dgm:presLayoutVars>
      </dgm:prSet>
      <dgm:spPr/>
    </dgm:pt>
  </dgm:ptLst>
  <dgm:cxnLst>
    <dgm:cxn modelId="{CB892017-A19E-4DA2-B509-10CDC4714E51}" type="presOf" srcId="{5001C158-90A9-44A5-BDEF-9C89CCD9DDB2}" destId="{76B3168F-5A11-4191-80A9-FF9C3E7D46EA}" srcOrd="0" destOrd="0" presId="urn:microsoft.com/office/officeart/2005/8/layout/lProcess2"/>
    <dgm:cxn modelId="{0E1ACA3B-BA2F-4AFF-B370-9D667D9AB12F}" srcId="{868AAA50-E830-4059-9D16-03C87B79B4C3}" destId="{D4E32B06-EE14-4A12-A7BD-171F131B94DD}" srcOrd="0" destOrd="0" parTransId="{3E11A240-D3F7-4696-98CF-69215D91401C}" sibTransId="{E8FAA310-5B59-4615-A3EE-011C5EB95FFC}"/>
    <dgm:cxn modelId="{4C4FA43D-7198-4FBD-B01D-F11728A5F4D1}" type="presOf" srcId="{48FBA848-7B01-4BB6-8D27-6D06E66539CE}" destId="{6F6D8735-061E-4E36-A5AE-F4AA7049EC83}" srcOrd="0" destOrd="0" presId="urn:microsoft.com/office/officeart/2005/8/layout/lProcess2"/>
    <dgm:cxn modelId="{31647C42-84AB-40E9-94C3-6D72AEF268D3}" srcId="{D4E32B06-EE14-4A12-A7BD-171F131B94DD}" destId="{5001C158-90A9-44A5-BDEF-9C89CCD9DDB2}" srcOrd="1" destOrd="0" parTransId="{D1A10F4F-C62B-412D-8E61-C946E3DC7430}" sibTransId="{D18B99BE-FE86-49B6-80F3-F9B4ECAB9C75}"/>
    <dgm:cxn modelId="{77CACD4E-6F54-4EC1-9F97-FAEDF7E0FC11}" type="presOf" srcId="{D4E32B06-EE14-4A12-A7BD-171F131B94DD}" destId="{E49537E6-B17E-4386-9EF9-154B09A1F432}" srcOrd="0" destOrd="0" presId="urn:microsoft.com/office/officeart/2005/8/layout/lProcess2"/>
    <dgm:cxn modelId="{695E9057-3B11-4240-9170-33751E620976}" type="presOf" srcId="{868AAA50-E830-4059-9D16-03C87B79B4C3}" destId="{0F247D2B-41D8-4F9F-8872-1006A9C0DD05}" srcOrd="0" destOrd="0" presId="urn:microsoft.com/office/officeart/2005/8/layout/lProcess2"/>
    <dgm:cxn modelId="{0562F486-84F0-40E8-AC89-15793D94788D}" srcId="{D4E32B06-EE14-4A12-A7BD-171F131B94DD}" destId="{875EA887-586E-4CC4-A263-0D2C8F332F87}" srcOrd="2" destOrd="0" parTransId="{BAE34394-1D0F-4615-A0F5-1C5247F4173E}" sibTransId="{26C2BD6A-AB26-427C-8D36-F07EF7FDF566}"/>
    <dgm:cxn modelId="{9C38D590-2270-4974-8033-EDBC89C6421A}" type="presOf" srcId="{D4E32B06-EE14-4A12-A7BD-171F131B94DD}" destId="{F6B11A59-EFD5-4DE1-A62F-53965B40FF8B}" srcOrd="1" destOrd="0" presId="urn:microsoft.com/office/officeart/2005/8/layout/lProcess2"/>
    <dgm:cxn modelId="{9A372495-0367-4359-9D24-91EB4FFC6644}" srcId="{D4E32B06-EE14-4A12-A7BD-171F131B94DD}" destId="{48FBA848-7B01-4BB6-8D27-6D06E66539CE}" srcOrd="0" destOrd="0" parTransId="{B45E968B-5B7A-41EF-946D-2F7669AFAB23}" sibTransId="{CCDB9A6C-C389-463F-96E6-CA5FE59273A8}"/>
    <dgm:cxn modelId="{E726C4B3-DE22-420A-912A-BB31CD09B315}" type="presOf" srcId="{875EA887-586E-4CC4-A263-0D2C8F332F87}" destId="{6116C291-5A99-4401-BB90-FF7C9F61E02A}" srcOrd="0" destOrd="0" presId="urn:microsoft.com/office/officeart/2005/8/layout/lProcess2"/>
    <dgm:cxn modelId="{182A67B7-4391-47A5-9CA7-08AB4E576765}" srcId="{D4E32B06-EE14-4A12-A7BD-171F131B94DD}" destId="{4E753938-6CFA-4321-A38B-6C6C8129DB56}" srcOrd="3" destOrd="0" parTransId="{1334CDE3-2114-4B04-926D-81279C3A7BB0}" sibTransId="{4BE71D22-EE6C-40B6-97A5-92D0B024442B}"/>
    <dgm:cxn modelId="{1204F2D3-D622-4CAC-8371-2D133FBCFA2F}" type="presOf" srcId="{4E753938-6CFA-4321-A38B-6C6C8129DB56}" destId="{7DBCD240-BE64-4AC4-9159-5166B3ECA470}" srcOrd="0" destOrd="0" presId="urn:microsoft.com/office/officeart/2005/8/layout/lProcess2"/>
    <dgm:cxn modelId="{978EF00F-249B-4228-A56A-7293DC25C903}" type="presParOf" srcId="{0F247D2B-41D8-4F9F-8872-1006A9C0DD05}" destId="{836C7093-41F9-4042-AF0A-EDF542B75835}" srcOrd="0" destOrd="0" presId="urn:microsoft.com/office/officeart/2005/8/layout/lProcess2"/>
    <dgm:cxn modelId="{A95A6FF7-FDE5-431F-BC33-4D111A884674}" type="presParOf" srcId="{836C7093-41F9-4042-AF0A-EDF542B75835}" destId="{E49537E6-B17E-4386-9EF9-154B09A1F432}" srcOrd="0" destOrd="0" presId="urn:microsoft.com/office/officeart/2005/8/layout/lProcess2"/>
    <dgm:cxn modelId="{D295AD01-5180-4E73-B998-417F90584708}" type="presParOf" srcId="{836C7093-41F9-4042-AF0A-EDF542B75835}" destId="{F6B11A59-EFD5-4DE1-A62F-53965B40FF8B}" srcOrd="1" destOrd="0" presId="urn:microsoft.com/office/officeart/2005/8/layout/lProcess2"/>
    <dgm:cxn modelId="{6A2C16C4-DAD4-46A2-8EA8-46224DC0A2B2}" type="presParOf" srcId="{836C7093-41F9-4042-AF0A-EDF542B75835}" destId="{C6F97B3B-D9E2-47D8-A221-6389DF36E92A}" srcOrd="2" destOrd="0" presId="urn:microsoft.com/office/officeart/2005/8/layout/lProcess2"/>
    <dgm:cxn modelId="{464AB0CB-3477-4B6E-A520-5078AEA3A1D2}" type="presParOf" srcId="{C6F97B3B-D9E2-47D8-A221-6389DF36E92A}" destId="{6F7D8E2D-3972-4D53-A338-05B286F01120}" srcOrd="0" destOrd="0" presId="urn:microsoft.com/office/officeart/2005/8/layout/lProcess2"/>
    <dgm:cxn modelId="{6388EE7E-58F7-4B16-A9B7-1F5797E1F85E}" type="presParOf" srcId="{6F7D8E2D-3972-4D53-A338-05B286F01120}" destId="{6F6D8735-061E-4E36-A5AE-F4AA7049EC83}" srcOrd="0" destOrd="0" presId="urn:microsoft.com/office/officeart/2005/8/layout/lProcess2"/>
    <dgm:cxn modelId="{C11DEA46-EA66-4441-9E7C-0E13AD054D89}" type="presParOf" srcId="{6F7D8E2D-3972-4D53-A338-05B286F01120}" destId="{3D8D059C-B1C3-4D6E-9323-E4F17C019B4D}" srcOrd="1" destOrd="0" presId="urn:microsoft.com/office/officeart/2005/8/layout/lProcess2"/>
    <dgm:cxn modelId="{C0471B3C-B8EB-45B1-8823-656C741BD3F4}" type="presParOf" srcId="{6F7D8E2D-3972-4D53-A338-05B286F01120}" destId="{76B3168F-5A11-4191-80A9-FF9C3E7D46EA}" srcOrd="2" destOrd="0" presId="urn:microsoft.com/office/officeart/2005/8/layout/lProcess2"/>
    <dgm:cxn modelId="{635BA2EC-1ED3-433B-BE93-979FFBD4468D}" type="presParOf" srcId="{6F7D8E2D-3972-4D53-A338-05B286F01120}" destId="{2C8D79A6-68A7-46B2-8F61-C7C8BC9398F5}" srcOrd="3" destOrd="0" presId="urn:microsoft.com/office/officeart/2005/8/layout/lProcess2"/>
    <dgm:cxn modelId="{9CB622DF-8D07-46E8-8E10-F76E339263E9}" type="presParOf" srcId="{6F7D8E2D-3972-4D53-A338-05B286F01120}" destId="{6116C291-5A99-4401-BB90-FF7C9F61E02A}" srcOrd="4" destOrd="0" presId="urn:microsoft.com/office/officeart/2005/8/layout/lProcess2"/>
    <dgm:cxn modelId="{B8829CC9-CCD7-4832-8022-B8E98971212D}" type="presParOf" srcId="{6F7D8E2D-3972-4D53-A338-05B286F01120}" destId="{D0890C00-B5FE-4A51-BEC5-BC35B20F0EF9}" srcOrd="5" destOrd="0" presId="urn:microsoft.com/office/officeart/2005/8/layout/lProcess2"/>
    <dgm:cxn modelId="{FD202660-F6F3-4465-9AE6-B2AF337C6629}" type="presParOf" srcId="{6F7D8E2D-3972-4D53-A338-05B286F01120}" destId="{7DBCD240-BE64-4AC4-9159-5166B3ECA470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FD3821-4922-482C-BC40-25B9072661E3}" type="doc">
      <dgm:prSet loTypeId="urn:microsoft.com/office/officeart/2005/8/layout/arrow5" loCatId="relationship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9A67D837-5E7A-489A-89B4-E0A7155F078D}">
      <dgm:prSet phldrT="[Text]"/>
      <dgm:spPr/>
      <dgm:t>
        <a:bodyPr/>
        <a:lstStyle/>
        <a:p>
          <a:r>
            <a:rPr lang="en-US" b="1" dirty="0"/>
            <a:t>Advantages</a:t>
          </a:r>
          <a:endParaRPr lang="en-US" sz="3000" b="1" dirty="0">
            <a:solidFill>
              <a:srgbClr val="010000"/>
            </a:solidFill>
            <a:latin typeface="Arial"/>
            <a:cs typeface="Arial"/>
          </a:endParaRPr>
        </a:p>
      </dgm:t>
    </dgm:pt>
    <dgm:pt modelId="{7CDC2203-F63E-4591-A888-BE9E57CA9535}" type="parTrans" cxnId="{A45A3624-29D9-4A46-BD70-72D8D08049D3}">
      <dgm:prSet/>
      <dgm:spPr/>
      <dgm:t>
        <a:bodyPr/>
        <a:lstStyle/>
        <a:p>
          <a:endParaRPr lang="en-US"/>
        </a:p>
      </dgm:t>
    </dgm:pt>
    <dgm:pt modelId="{31BDB277-F1C0-4413-9F9C-4095AF845BB0}" type="sibTrans" cxnId="{A45A3624-29D9-4A46-BD70-72D8D08049D3}">
      <dgm:prSet/>
      <dgm:spPr/>
      <dgm:t>
        <a:bodyPr/>
        <a:lstStyle/>
        <a:p>
          <a:endParaRPr lang="en-US"/>
        </a:p>
      </dgm:t>
    </dgm:pt>
    <dgm:pt modelId="{4B8B57CB-3115-48B7-8A9D-33A60A579C8D}">
      <dgm:prSet phldrT="[Text]"/>
      <dgm:spPr/>
      <dgm:t>
        <a:bodyPr/>
        <a:lstStyle/>
        <a:p>
          <a:r>
            <a:rPr lang="en-US" b="1" dirty="0"/>
            <a:t>Disadvantages</a:t>
          </a:r>
          <a:endParaRPr lang="en-GB" b="1" dirty="0"/>
        </a:p>
      </dgm:t>
    </dgm:pt>
    <dgm:pt modelId="{4B3B74E6-0E4F-40A0-B221-D7571FC3464E}" type="parTrans" cxnId="{19BA0687-497D-4B44-8417-559DF4DDCA9F}">
      <dgm:prSet/>
      <dgm:spPr/>
    </dgm:pt>
    <dgm:pt modelId="{DA39B5CE-8E0E-45F6-81AD-9ECB4F32DA44}" type="sibTrans" cxnId="{19BA0687-497D-4B44-8417-559DF4DDCA9F}">
      <dgm:prSet/>
      <dgm:spPr/>
    </dgm:pt>
    <dgm:pt modelId="{62E8689C-B382-42B5-9D2B-6298CFAA4700}" type="pres">
      <dgm:prSet presAssocID="{3EFD3821-4922-482C-BC40-25B9072661E3}" presName="diagram" presStyleCnt="0">
        <dgm:presLayoutVars>
          <dgm:dir/>
          <dgm:resizeHandles val="exact"/>
        </dgm:presLayoutVars>
      </dgm:prSet>
      <dgm:spPr/>
    </dgm:pt>
    <dgm:pt modelId="{128F6824-810B-43C3-A1FA-AE8E637B2902}" type="pres">
      <dgm:prSet presAssocID="{9A67D837-5E7A-489A-89B4-E0A7155F078D}" presName="arrow" presStyleLbl="node1" presStyleIdx="0" presStyleCnt="2">
        <dgm:presLayoutVars>
          <dgm:bulletEnabled val="1"/>
        </dgm:presLayoutVars>
      </dgm:prSet>
      <dgm:spPr/>
    </dgm:pt>
    <dgm:pt modelId="{D03EBCC5-0A96-43D7-AA10-5D9EA1B332A2}" type="pres">
      <dgm:prSet presAssocID="{4B8B57CB-3115-48B7-8A9D-33A60A579C8D}" presName="arrow" presStyleLbl="node1" presStyleIdx="1" presStyleCnt="2">
        <dgm:presLayoutVars>
          <dgm:bulletEnabled val="1"/>
        </dgm:presLayoutVars>
      </dgm:prSet>
      <dgm:spPr/>
    </dgm:pt>
  </dgm:ptLst>
  <dgm:cxnLst>
    <dgm:cxn modelId="{B40D4D13-890D-4C9A-9FF3-47244634C0BB}" type="presOf" srcId="{4B8B57CB-3115-48B7-8A9D-33A60A579C8D}" destId="{D03EBCC5-0A96-43D7-AA10-5D9EA1B332A2}" srcOrd="0" destOrd="0" presId="urn:microsoft.com/office/officeart/2005/8/layout/arrow5"/>
    <dgm:cxn modelId="{A45A3624-29D9-4A46-BD70-72D8D08049D3}" srcId="{3EFD3821-4922-482C-BC40-25B9072661E3}" destId="{9A67D837-5E7A-489A-89B4-E0A7155F078D}" srcOrd="0" destOrd="0" parTransId="{7CDC2203-F63E-4591-A888-BE9E57CA9535}" sibTransId="{31BDB277-F1C0-4413-9F9C-4095AF845BB0}"/>
    <dgm:cxn modelId="{4FB7F75D-321E-40BB-A695-67EEE913D849}" type="presOf" srcId="{9A67D837-5E7A-489A-89B4-E0A7155F078D}" destId="{128F6824-810B-43C3-A1FA-AE8E637B2902}" srcOrd="0" destOrd="0" presId="urn:microsoft.com/office/officeart/2005/8/layout/arrow5"/>
    <dgm:cxn modelId="{06814A6B-403E-4C80-AD1A-3D5A6775E64B}" type="presOf" srcId="{3EFD3821-4922-482C-BC40-25B9072661E3}" destId="{62E8689C-B382-42B5-9D2B-6298CFAA4700}" srcOrd="0" destOrd="0" presId="urn:microsoft.com/office/officeart/2005/8/layout/arrow5"/>
    <dgm:cxn modelId="{19BA0687-497D-4B44-8417-559DF4DDCA9F}" srcId="{3EFD3821-4922-482C-BC40-25B9072661E3}" destId="{4B8B57CB-3115-48B7-8A9D-33A60A579C8D}" srcOrd="1" destOrd="0" parTransId="{4B3B74E6-0E4F-40A0-B221-D7571FC3464E}" sibTransId="{DA39B5CE-8E0E-45F6-81AD-9ECB4F32DA44}"/>
    <dgm:cxn modelId="{CB678AB1-C518-404D-B1BF-90649F69C90C}" type="presParOf" srcId="{62E8689C-B382-42B5-9D2B-6298CFAA4700}" destId="{128F6824-810B-43C3-A1FA-AE8E637B2902}" srcOrd="0" destOrd="0" presId="urn:microsoft.com/office/officeart/2005/8/layout/arrow5"/>
    <dgm:cxn modelId="{C060BB3F-D231-4A49-A0E9-A9467C6DCC2E}" type="presParOf" srcId="{62E8689C-B382-42B5-9D2B-6298CFAA4700}" destId="{D03EBCC5-0A96-43D7-AA10-5D9EA1B332A2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78FB7E-CD9A-4113-973D-D55F36571441}" type="doc">
      <dgm:prSet loTypeId="urn:microsoft.com/office/officeart/2005/8/layout/vList2" loCatId="list" qsTypeId="urn:microsoft.com/office/officeart/2005/8/quickstyle/3d1" qsCatId="3D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364850E4-DFB4-40A2-91E3-EDC7A492BE80}">
      <dgm:prSet/>
      <dgm:spPr/>
      <dgm:t>
        <a:bodyPr/>
        <a:lstStyle/>
        <a:p>
          <a:r>
            <a:rPr lang="en-US" dirty="0"/>
            <a:t>1. Easy </a:t>
          </a:r>
          <a:r>
            <a:rPr lang="nl-BE" dirty="0" err="1"/>
            <a:t>to</a:t>
          </a:r>
          <a:r>
            <a:rPr lang="nl-BE" dirty="0"/>
            <a:t> </a:t>
          </a:r>
          <a:r>
            <a:rPr lang="nl-BE" dirty="0" err="1"/>
            <a:t>use</a:t>
          </a:r>
          <a:endParaRPr lang="en-US" dirty="0" err="1"/>
        </a:p>
      </dgm:t>
    </dgm:pt>
    <dgm:pt modelId="{6E17EBE9-0D8E-4086-A50F-DE1C5BC950DA}" type="parTrans" cxnId="{AFD763B3-61EE-439C-938D-868ECACB9A03}">
      <dgm:prSet/>
      <dgm:spPr/>
      <dgm:t>
        <a:bodyPr/>
        <a:lstStyle/>
        <a:p>
          <a:endParaRPr lang="en-US"/>
        </a:p>
      </dgm:t>
    </dgm:pt>
    <dgm:pt modelId="{EF7E8CC5-A30B-40CC-B89C-A7CDC7FAD816}" type="sibTrans" cxnId="{AFD763B3-61EE-439C-938D-868ECACB9A03}">
      <dgm:prSet/>
      <dgm:spPr/>
      <dgm:t>
        <a:bodyPr/>
        <a:lstStyle/>
        <a:p>
          <a:endParaRPr lang="en-US"/>
        </a:p>
      </dgm:t>
    </dgm:pt>
    <dgm:pt modelId="{BEA8FCEE-EC45-4638-A332-4ABC7A5CCDC7}">
      <dgm:prSet/>
      <dgm:spPr/>
      <dgm:t>
        <a:bodyPr/>
        <a:lstStyle/>
        <a:p>
          <a:r>
            <a:rPr lang="nl-BE" dirty="0"/>
            <a:t>2</a:t>
          </a:r>
          <a:r>
            <a:rPr lang="en-US" dirty="0"/>
            <a:t>. Security &gt; theft</a:t>
          </a:r>
          <a:endParaRPr lang="nl-BE" dirty="0"/>
        </a:p>
      </dgm:t>
    </dgm:pt>
    <dgm:pt modelId="{AC8DFD43-D25B-4EF1-BB54-BF224009C349}" type="parTrans" cxnId="{9744622F-FC2C-4C50-9926-CC94DED5B405}">
      <dgm:prSet/>
      <dgm:spPr/>
      <dgm:t>
        <a:bodyPr/>
        <a:lstStyle/>
        <a:p>
          <a:endParaRPr lang="en-US"/>
        </a:p>
      </dgm:t>
    </dgm:pt>
    <dgm:pt modelId="{7C433A78-DD08-4BAB-BA95-F944F8BF319B}" type="sibTrans" cxnId="{9744622F-FC2C-4C50-9926-CC94DED5B405}">
      <dgm:prSet/>
      <dgm:spPr/>
      <dgm:t>
        <a:bodyPr/>
        <a:lstStyle/>
        <a:p>
          <a:endParaRPr lang="en-US"/>
        </a:p>
      </dgm:t>
    </dgm:pt>
    <dgm:pt modelId="{9803F10E-5638-43FE-9132-7C4716335845}">
      <dgm:prSet/>
      <dgm:spPr/>
      <dgm:t>
        <a:bodyPr/>
        <a:lstStyle/>
        <a:p>
          <a:r>
            <a:rPr lang="en-US" dirty="0"/>
            <a:t>3.For a lifetime</a:t>
          </a:r>
          <a:endParaRPr lang="nl-BE" dirty="0"/>
        </a:p>
      </dgm:t>
    </dgm:pt>
    <dgm:pt modelId="{AB75A97C-1698-4196-A34E-505E5A4E59C0}" type="parTrans" cxnId="{945A1745-6FA9-4AE3-8FFC-6D99FBBB5EC1}">
      <dgm:prSet/>
      <dgm:spPr/>
      <dgm:t>
        <a:bodyPr/>
        <a:lstStyle/>
        <a:p>
          <a:endParaRPr lang="en-US"/>
        </a:p>
      </dgm:t>
    </dgm:pt>
    <dgm:pt modelId="{E335473D-DBBF-4BF6-B80D-FD11FE0EA765}" type="sibTrans" cxnId="{945A1745-6FA9-4AE3-8FFC-6D99FBBB5EC1}">
      <dgm:prSet/>
      <dgm:spPr/>
      <dgm:t>
        <a:bodyPr/>
        <a:lstStyle/>
        <a:p>
          <a:endParaRPr lang="en-US"/>
        </a:p>
      </dgm:t>
    </dgm:pt>
    <dgm:pt modelId="{AFD77C35-CCD6-4684-AEC4-41EA4E46E464}">
      <dgm:prSet/>
      <dgm:spPr/>
      <dgm:t>
        <a:bodyPr/>
        <a:lstStyle/>
        <a:p>
          <a:r>
            <a:rPr lang="nl-BE" dirty="0"/>
            <a:t>4</a:t>
          </a:r>
          <a:r>
            <a:rPr lang="en-US" dirty="0"/>
            <a:t>. </a:t>
          </a:r>
          <a:r>
            <a:rPr lang="nl-BE" dirty="0"/>
            <a:t>N</a:t>
          </a:r>
          <a:r>
            <a:rPr lang="en-US" dirty="0" err="1"/>
            <a:t>otification</a:t>
          </a:r>
        </a:p>
      </dgm:t>
    </dgm:pt>
    <dgm:pt modelId="{8262126E-A93A-40AA-85F0-962C7EC6D60B}" type="parTrans" cxnId="{B2165AC9-9B67-47D7-B808-BFAE7A955FE0}">
      <dgm:prSet/>
      <dgm:spPr/>
      <dgm:t>
        <a:bodyPr/>
        <a:lstStyle/>
        <a:p>
          <a:endParaRPr lang="en-US"/>
        </a:p>
      </dgm:t>
    </dgm:pt>
    <dgm:pt modelId="{4A764780-F312-4D18-9108-2BD2A548F682}" type="sibTrans" cxnId="{B2165AC9-9B67-47D7-B808-BFAE7A955FE0}">
      <dgm:prSet/>
      <dgm:spPr/>
      <dgm:t>
        <a:bodyPr/>
        <a:lstStyle/>
        <a:p>
          <a:endParaRPr lang="en-US"/>
        </a:p>
      </dgm:t>
    </dgm:pt>
    <dgm:pt modelId="{B14574A3-8B80-42C7-BC75-34A949511116}" type="pres">
      <dgm:prSet presAssocID="{6678FB7E-CD9A-4113-973D-D55F36571441}" presName="linear" presStyleCnt="0">
        <dgm:presLayoutVars>
          <dgm:animLvl val="lvl"/>
          <dgm:resizeHandles val="exact"/>
        </dgm:presLayoutVars>
      </dgm:prSet>
      <dgm:spPr/>
    </dgm:pt>
    <dgm:pt modelId="{4F17EC27-3F3A-40E7-95C3-A38B258DCBC9}" type="pres">
      <dgm:prSet presAssocID="{364850E4-DFB4-40A2-91E3-EDC7A492BE8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68B2FDF-38B9-4150-BA81-B361A8B2F9D2}" type="pres">
      <dgm:prSet presAssocID="{EF7E8CC5-A30B-40CC-B89C-A7CDC7FAD816}" presName="spacer" presStyleCnt="0"/>
      <dgm:spPr/>
    </dgm:pt>
    <dgm:pt modelId="{EA0CFFBC-0317-4D0A-8104-D08128536D14}" type="pres">
      <dgm:prSet presAssocID="{BEA8FCEE-EC45-4638-A332-4ABC7A5CCDC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9824692-845B-4397-98C0-6351AE5C6F6D}" type="pres">
      <dgm:prSet presAssocID="{7C433A78-DD08-4BAB-BA95-F944F8BF319B}" presName="spacer" presStyleCnt="0"/>
      <dgm:spPr/>
    </dgm:pt>
    <dgm:pt modelId="{4BCA79A2-66D5-44CA-93C4-43BFE0755BB6}" type="pres">
      <dgm:prSet presAssocID="{9803F10E-5638-43FE-9132-7C471633584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5A95D79-EBF8-4AA3-B95A-D91AA6068631}" type="pres">
      <dgm:prSet presAssocID="{E335473D-DBBF-4BF6-B80D-FD11FE0EA765}" presName="spacer" presStyleCnt="0"/>
      <dgm:spPr/>
    </dgm:pt>
    <dgm:pt modelId="{38614A1C-4F69-4CC9-89B7-A9A9710A0EC6}" type="pres">
      <dgm:prSet presAssocID="{AFD77C35-CCD6-4684-AEC4-41EA4E46E464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94C5521-BC93-433B-B1BF-1559CC745FE4}" type="presOf" srcId="{AFD77C35-CCD6-4684-AEC4-41EA4E46E464}" destId="{38614A1C-4F69-4CC9-89B7-A9A9710A0EC6}" srcOrd="0" destOrd="0" presId="urn:microsoft.com/office/officeart/2005/8/layout/vList2"/>
    <dgm:cxn modelId="{9744622F-FC2C-4C50-9926-CC94DED5B405}" srcId="{6678FB7E-CD9A-4113-973D-D55F36571441}" destId="{BEA8FCEE-EC45-4638-A332-4ABC7A5CCDC7}" srcOrd="1" destOrd="0" parTransId="{AC8DFD43-D25B-4EF1-BB54-BF224009C349}" sibTransId="{7C433A78-DD08-4BAB-BA95-F944F8BF319B}"/>
    <dgm:cxn modelId="{7DF28B3B-792A-41C4-B445-41FC84C511D2}" type="presOf" srcId="{BEA8FCEE-EC45-4638-A332-4ABC7A5CCDC7}" destId="{EA0CFFBC-0317-4D0A-8104-D08128536D14}" srcOrd="0" destOrd="0" presId="urn:microsoft.com/office/officeart/2005/8/layout/vList2"/>
    <dgm:cxn modelId="{945A1745-6FA9-4AE3-8FFC-6D99FBBB5EC1}" srcId="{6678FB7E-CD9A-4113-973D-D55F36571441}" destId="{9803F10E-5638-43FE-9132-7C4716335845}" srcOrd="2" destOrd="0" parTransId="{AB75A97C-1698-4196-A34E-505E5A4E59C0}" sibTransId="{E335473D-DBBF-4BF6-B80D-FD11FE0EA765}"/>
    <dgm:cxn modelId="{9A42D076-0A39-4D8E-96E7-39A4F75C8525}" type="presOf" srcId="{9803F10E-5638-43FE-9132-7C4716335845}" destId="{4BCA79A2-66D5-44CA-93C4-43BFE0755BB6}" srcOrd="0" destOrd="0" presId="urn:microsoft.com/office/officeart/2005/8/layout/vList2"/>
    <dgm:cxn modelId="{0FD709A8-FD3D-42B1-BCE7-5D3202083E5D}" type="presOf" srcId="{6678FB7E-CD9A-4113-973D-D55F36571441}" destId="{B14574A3-8B80-42C7-BC75-34A949511116}" srcOrd="0" destOrd="0" presId="urn:microsoft.com/office/officeart/2005/8/layout/vList2"/>
    <dgm:cxn modelId="{AFD763B3-61EE-439C-938D-868ECACB9A03}" srcId="{6678FB7E-CD9A-4113-973D-D55F36571441}" destId="{364850E4-DFB4-40A2-91E3-EDC7A492BE80}" srcOrd="0" destOrd="0" parTransId="{6E17EBE9-0D8E-4086-A50F-DE1C5BC950DA}" sibTransId="{EF7E8CC5-A30B-40CC-B89C-A7CDC7FAD816}"/>
    <dgm:cxn modelId="{B2165AC9-9B67-47D7-B808-BFAE7A955FE0}" srcId="{6678FB7E-CD9A-4113-973D-D55F36571441}" destId="{AFD77C35-CCD6-4684-AEC4-41EA4E46E464}" srcOrd="3" destOrd="0" parTransId="{8262126E-A93A-40AA-85F0-962C7EC6D60B}" sibTransId="{4A764780-F312-4D18-9108-2BD2A548F682}"/>
    <dgm:cxn modelId="{AB2691DB-0E1E-4084-9767-AAE3D37951DF}" type="presOf" srcId="{364850E4-DFB4-40A2-91E3-EDC7A492BE80}" destId="{4F17EC27-3F3A-40E7-95C3-A38B258DCBC9}" srcOrd="0" destOrd="0" presId="urn:microsoft.com/office/officeart/2005/8/layout/vList2"/>
    <dgm:cxn modelId="{77EF131D-8DDF-456C-A8B2-A61C29E9443C}" type="presParOf" srcId="{B14574A3-8B80-42C7-BC75-34A949511116}" destId="{4F17EC27-3F3A-40E7-95C3-A38B258DCBC9}" srcOrd="0" destOrd="0" presId="urn:microsoft.com/office/officeart/2005/8/layout/vList2"/>
    <dgm:cxn modelId="{DDD573B5-60A6-4D8F-B3ED-33F2D73E85C1}" type="presParOf" srcId="{B14574A3-8B80-42C7-BC75-34A949511116}" destId="{368B2FDF-38B9-4150-BA81-B361A8B2F9D2}" srcOrd="1" destOrd="0" presId="urn:microsoft.com/office/officeart/2005/8/layout/vList2"/>
    <dgm:cxn modelId="{42E52AD7-38B7-4A6D-9CC7-9AF4C32BA365}" type="presParOf" srcId="{B14574A3-8B80-42C7-BC75-34A949511116}" destId="{EA0CFFBC-0317-4D0A-8104-D08128536D14}" srcOrd="2" destOrd="0" presId="urn:microsoft.com/office/officeart/2005/8/layout/vList2"/>
    <dgm:cxn modelId="{1BC397F3-BB55-4989-BD37-7D89E68533AC}" type="presParOf" srcId="{B14574A3-8B80-42C7-BC75-34A949511116}" destId="{E9824692-845B-4397-98C0-6351AE5C6F6D}" srcOrd="3" destOrd="0" presId="urn:microsoft.com/office/officeart/2005/8/layout/vList2"/>
    <dgm:cxn modelId="{1DB02F1E-3A4C-426F-96F3-C898A74BCDAC}" type="presParOf" srcId="{B14574A3-8B80-42C7-BC75-34A949511116}" destId="{4BCA79A2-66D5-44CA-93C4-43BFE0755BB6}" srcOrd="4" destOrd="0" presId="urn:microsoft.com/office/officeart/2005/8/layout/vList2"/>
    <dgm:cxn modelId="{EFA13EDC-9DE0-49EA-A905-A9B49BB4A5E6}" type="presParOf" srcId="{B14574A3-8B80-42C7-BC75-34A949511116}" destId="{F5A95D79-EBF8-4AA3-B95A-D91AA6068631}" srcOrd="5" destOrd="0" presId="urn:microsoft.com/office/officeart/2005/8/layout/vList2"/>
    <dgm:cxn modelId="{466BC84A-5B4D-4B11-95A3-DD56190E9D8C}" type="presParOf" srcId="{B14574A3-8B80-42C7-BC75-34A949511116}" destId="{38614A1C-4F69-4CC9-89B7-A9A9710A0EC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678FB7E-CD9A-4113-973D-D55F36571441}" type="doc">
      <dgm:prSet loTypeId="urn:microsoft.com/office/officeart/2005/8/layout/vList2" loCatId="list" qsTypeId="urn:microsoft.com/office/officeart/2005/8/quickstyle/3d1" qsCatId="3D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364850E4-DFB4-40A2-91E3-EDC7A492BE80}">
      <dgm:prSet/>
      <dgm:spPr/>
      <dgm:t>
        <a:bodyPr/>
        <a:lstStyle/>
        <a:p>
          <a:r>
            <a:rPr lang="en-US" dirty="0"/>
            <a:t>1. Quite large</a:t>
          </a:r>
          <a:endParaRPr lang="nl-BE" dirty="0"/>
        </a:p>
      </dgm:t>
    </dgm:pt>
    <dgm:pt modelId="{6E17EBE9-0D8E-4086-A50F-DE1C5BC950DA}" type="parTrans" cxnId="{AFD763B3-61EE-439C-938D-868ECACB9A03}">
      <dgm:prSet/>
      <dgm:spPr/>
      <dgm:t>
        <a:bodyPr/>
        <a:lstStyle/>
        <a:p>
          <a:endParaRPr lang="en-US"/>
        </a:p>
      </dgm:t>
    </dgm:pt>
    <dgm:pt modelId="{EF7E8CC5-A30B-40CC-B89C-A7CDC7FAD816}" type="sibTrans" cxnId="{AFD763B3-61EE-439C-938D-868ECACB9A03}">
      <dgm:prSet/>
      <dgm:spPr/>
      <dgm:t>
        <a:bodyPr/>
        <a:lstStyle/>
        <a:p>
          <a:endParaRPr lang="en-US"/>
        </a:p>
      </dgm:t>
    </dgm:pt>
    <dgm:pt modelId="{BEA8FCEE-EC45-4638-A332-4ABC7A5CCDC7}">
      <dgm:prSet/>
      <dgm:spPr/>
      <dgm:t>
        <a:bodyPr/>
        <a:lstStyle/>
        <a:p>
          <a:r>
            <a:rPr lang="nl-BE" dirty="0"/>
            <a:t>2</a:t>
          </a:r>
          <a:r>
            <a:rPr lang="en-US" dirty="0"/>
            <a:t>. Expensive</a:t>
          </a:r>
          <a:endParaRPr lang="nl-BE" dirty="0"/>
        </a:p>
      </dgm:t>
    </dgm:pt>
    <dgm:pt modelId="{AC8DFD43-D25B-4EF1-BB54-BF224009C349}" type="parTrans" cxnId="{9744622F-FC2C-4C50-9926-CC94DED5B405}">
      <dgm:prSet/>
      <dgm:spPr/>
      <dgm:t>
        <a:bodyPr/>
        <a:lstStyle/>
        <a:p>
          <a:endParaRPr lang="en-US"/>
        </a:p>
      </dgm:t>
    </dgm:pt>
    <dgm:pt modelId="{7C433A78-DD08-4BAB-BA95-F944F8BF319B}" type="sibTrans" cxnId="{9744622F-FC2C-4C50-9926-CC94DED5B405}">
      <dgm:prSet/>
      <dgm:spPr/>
      <dgm:t>
        <a:bodyPr/>
        <a:lstStyle/>
        <a:p>
          <a:endParaRPr lang="en-US"/>
        </a:p>
      </dgm:t>
    </dgm:pt>
    <dgm:pt modelId="{B14574A3-8B80-42C7-BC75-34A949511116}" type="pres">
      <dgm:prSet presAssocID="{6678FB7E-CD9A-4113-973D-D55F36571441}" presName="linear" presStyleCnt="0">
        <dgm:presLayoutVars>
          <dgm:animLvl val="lvl"/>
          <dgm:resizeHandles val="exact"/>
        </dgm:presLayoutVars>
      </dgm:prSet>
      <dgm:spPr/>
    </dgm:pt>
    <dgm:pt modelId="{4F17EC27-3F3A-40E7-95C3-A38B258DCBC9}" type="pres">
      <dgm:prSet presAssocID="{364850E4-DFB4-40A2-91E3-EDC7A492BE8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68B2FDF-38B9-4150-BA81-B361A8B2F9D2}" type="pres">
      <dgm:prSet presAssocID="{EF7E8CC5-A30B-40CC-B89C-A7CDC7FAD816}" presName="spacer" presStyleCnt="0"/>
      <dgm:spPr/>
    </dgm:pt>
    <dgm:pt modelId="{EA0CFFBC-0317-4D0A-8104-D08128536D14}" type="pres">
      <dgm:prSet presAssocID="{BEA8FCEE-EC45-4638-A332-4ABC7A5CCDC7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9744622F-FC2C-4C50-9926-CC94DED5B405}" srcId="{6678FB7E-CD9A-4113-973D-D55F36571441}" destId="{BEA8FCEE-EC45-4638-A332-4ABC7A5CCDC7}" srcOrd="1" destOrd="0" parTransId="{AC8DFD43-D25B-4EF1-BB54-BF224009C349}" sibTransId="{7C433A78-DD08-4BAB-BA95-F944F8BF319B}"/>
    <dgm:cxn modelId="{7DF28B3B-792A-41C4-B445-41FC84C511D2}" type="presOf" srcId="{BEA8FCEE-EC45-4638-A332-4ABC7A5CCDC7}" destId="{EA0CFFBC-0317-4D0A-8104-D08128536D14}" srcOrd="0" destOrd="0" presId="urn:microsoft.com/office/officeart/2005/8/layout/vList2"/>
    <dgm:cxn modelId="{0FD709A8-FD3D-42B1-BCE7-5D3202083E5D}" type="presOf" srcId="{6678FB7E-CD9A-4113-973D-D55F36571441}" destId="{B14574A3-8B80-42C7-BC75-34A949511116}" srcOrd="0" destOrd="0" presId="urn:microsoft.com/office/officeart/2005/8/layout/vList2"/>
    <dgm:cxn modelId="{AFD763B3-61EE-439C-938D-868ECACB9A03}" srcId="{6678FB7E-CD9A-4113-973D-D55F36571441}" destId="{364850E4-DFB4-40A2-91E3-EDC7A492BE80}" srcOrd="0" destOrd="0" parTransId="{6E17EBE9-0D8E-4086-A50F-DE1C5BC950DA}" sibTransId="{EF7E8CC5-A30B-40CC-B89C-A7CDC7FAD816}"/>
    <dgm:cxn modelId="{AB2691DB-0E1E-4084-9767-AAE3D37951DF}" type="presOf" srcId="{364850E4-DFB4-40A2-91E3-EDC7A492BE80}" destId="{4F17EC27-3F3A-40E7-95C3-A38B258DCBC9}" srcOrd="0" destOrd="0" presId="urn:microsoft.com/office/officeart/2005/8/layout/vList2"/>
    <dgm:cxn modelId="{77EF131D-8DDF-456C-A8B2-A61C29E9443C}" type="presParOf" srcId="{B14574A3-8B80-42C7-BC75-34A949511116}" destId="{4F17EC27-3F3A-40E7-95C3-A38B258DCBC9}" srcOrd="0" destOrd="0" presId="urn:microsoft.com/office/officeart/2005/8/layout/vList2"/>
    <dgm:cxn modelId="{DDD573B5-60A6-4D8F-B3ED-33F2D73E85C1}" type="presParOf" srcId="{B14574A3-8B80-42C7-BC75-34A949511116}" destId="{368B2FDF-38B9-4150-BA81-B361A8B2F9D2}" srcOrd="1" destOrd="0" presId="urn:microsoft.com/office/officeart/2005/8/layout/vList2"/>
    <dgm:cxn modelId="{42E52AD7-38B7-4A6D-9CC7-9AF4C32BA365}" type="presParOf" srcId="{B14574A3-8B80-42C7-BC75-34A949511116}" destId="{EA0CFFBC-0317-4D0A-8104-D08128536D1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9537E6-B17E-4386-9EF9-154B09A1F432}">
      <dsp:nvSpPr>
        <dsp:cNvPr id="0" name=""/>
        <dsp:cNvSpPr/>
      </dsp:nvSpPr>
      <dsp:spPr>
        <a:xfrm>
          <a:off x="0" y="0"/>
          <a:ext cx="5765320" cy="4534618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Expensive?</a:t>
          </a:r>
          <a:endParaRPr lang="en-US" sz="6500" kern="1200" dirty="0">
            <a:latin typeface="Arial"/>
            <a:cs typeface="Arial"/>
          </a:endParaRPr>
        </a:p>
      </dsp:txBody>
      <dsp:txXfrm>
        <a:off x="0" y="0"/>
        <a:ext cx="5765320" cy="1360385"/>
      </dsp:txXfrm>
    </dsp:sp>
    <dsp:sp modelId="{6F6D8735-061E-4E36-A5AE-F4AA7049EC83}">
      <dsp:nvSpPr>
        <dsp:cNvPr id="0" name=""/>
        <dsp:cNvSpPr/>
      </dsp:nvSpPr>
      <dsp:spPr>
        <a:xfrm>
          <a:off x="576532" y="1360496"/>
          <a:ext cx="4612256" cy="660597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68580" rIns="9144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€ 1945,04</a:t>
          </a:r>
        </a:p>
      </dsp:txBody>
      <dsp:txXfrm>
        <a:off x="595880" y="1379844"/>
        <a:ext cx="4573560" cy="621901"/>
      </dsp:txXfrm>
    </dsp:sp>
    <dsp:sp modelId="{76B3168F-5A11-4191-80A9-FF9C3E7D46EA}">
      <dsp:nvSpPr>
        <dsp:cNvPr id="0" name=""/>
        <dsp:cNvSpPr/>
      </dsp:nvSpPr>
      <dsp:spPr>
        <a:xfrm>
          <a:off x="576532" y="2122723"/>
          <a:ext cx="4612256" cy="660597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68580" rIns="9144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 </a:t>
          </a:r>
          <a:r>
            <a:rPr lang="en-US" sz="3600" kern="1200" dirty="0"/>
            <a:t>Different parts</a:t>
          </a:r>
        </a:p>
      </dsp:txBody>
      <dsp:txXfrm>
        <a:off x="595880" y="2142071"/>
        <a:ext cx="4573560" cy="621901"/>
      </dsp:txXfrm>
    </dsp:sp>
    <dsp:sp modelId="{6116C291-5A99-4401-BB90-FF7C9F61E02A}">
      <dsp:nvSpPr>
        <dsp:cNvPr id="0" name=""/>
        <dsp:cNvSpPr/>
      </dsp:nvSpPr>
      <dsp:spPr>
        <a:xfrm>
          <a:off x="576532" y="2884951"/>
          <a:ext cx="4612256" cy="660597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68580" rIns="9144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 </a:t>
          </a:r>
          <a:r>
            <a:rPr lang="en-US" sz="3600" kern="1200" dirty="0"/>
            <a:t>Quality </a:t>
          </a:r>
        </a:p>
      </dsp:txBody>
      <dsp:txXfrm>
        <a:off x="595880" y="2904299"/>
        <a:ext cx="4573560" cy="621901"/>
      </dsp:txXfrm>
    </dsp:sp>
    <dsp:sp modelId="{7DBCD240-BE64-4AC4-9159-5166B3ECA470}">
      <dsp:nvSpPr>
        <dsp:cNvPr id="0" name=""/>
        <dsp:cNvSpPr/>
      </dsp:nvSpPr>
      <dsp:spPr>
        <a:xfrm>
          <a:off x="576532" y="3647179"/>
          <a:ext cx="4612256" cy="660597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68580" rIns="9144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Advantages </a:t>
          </a:r>
        </a:p>
      </dsp:txBody>
      <dsp:txXfrm>
        <a:off x="595880" y="3666527"/>
        <a:ext cx="4573560" cy="6219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8F6824-810B-43C3-A1FA-AE8E637B2902}">
      <dsp:nvSpPr>
        <dsp:cNvPr id="0" name=""/>
        <dsp:cNvSpPr/>
      </dsp:nvSpPr>
      <dsp:spPr>
        <a:xfrm rot="16200000">
          <a:off x="407" y="111140"/>
          <a:ext cx="2155734" cy="2155734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Advantages</a:t>
          </a:r>
          <a:endParaRPr lang="en-US" sz="1700" b="1" kern="1200" dirty="0">
            <a:solidFill>
              <a:srgbClr val="010000"/>
            </a:solidFill>
            <a:latin typeface="Arial"/>
            <a:cs typeface="Arial"/>
          </a:endParaRPr>
        </a:p>
      </dsp:txBody>
      <dsp:txXfrm rot="5400000">
        <a:off x="407" y="650073"/>
        <a:ext cx="1778481" cy="1077867"/>
      </dsp:txXfrm>
    </dsp:sp>
    <dsp:sp modelId="{D03EBCC5-0A96-43D7-AA10-5D9EA1B332A2}">
      <dsp:nvSpPr>
        <dsp:cNvPr id="0" name=""/>
        <dsp:cNvSpPr/>
      </dsp:nvSpPr>
      <dsp:spPr>
        <a:xfrm rot="5400000">
          <a:off x="2272086" y="111140"/>
          <a:ext cx="2155734" cy="2155734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Disadvantages</a:t>
          </a:r>
          <a:endParaRPr lang="en-GB" sz="1700" b="1" kern="1200" dirty="0"/>
        </a:p>
      </dsp:txBody>
      <dsp:txXfrm rot="-5400000">
        <a:off x="2649339" y="650074"/>
        <a:ext cx="1778481" cy="10778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17EC27-3F3A-40E7-95C3-A38B258DCBC9}">
      <dsp:nvSpPr>
        <dsp:cNvPr id="0" name=""/>
        <dsp:cNvSpPr/>
      </dsp:nvSpPr>
      <dsp:spPr>
        <a:xfrm>
          <a:off x="0" y="23297"/>
          <a:ext cx="3786998" cy="5382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1. Easy </a:t>
          </a:r>
          <a:r>
            <a:rPr lang="nl-BE" sz="2300" kern="1200" dirty="0" err="1"/>
            <a:t>to</a:t>
          </a:r>
          <a:r>
            <a:rPr lang="nl-BE" sz="2300" kern="1200" dirty="0"/>
            <a:t> </a:t>
          </a:r>
          <a:r>
            <a:rPr lang="nl-BE" sz="2300" kern="1200" dirty="0" err="1"/>
            <a:t>use</a:t>
          </a:r>
          <a:endParaRPr lang="en-US" sz="2300" kern="1200" dirty="0" err="1"/>
        </a:p>
      </dsp:txBody>
      <dsp:txXfrm>
        <a:off x="26273" y="49570"/>
        <a:ext cx="3734452" cy="485654"/>
      </dsp:txXfrm>
    </dsp:sp>
    <dsp:sp modelId="{EA0CFFBC-0317-4D0A-8104-D08128536D14}">
      <dsp:nvSpPr>
        <dsp:cNvPr id="0" name=""/>
        <dsp:cNvSpPr/>
      </dsp:nvSpPr>
      <dsp:spPr>
        <a:xfrm>
          <a:off x="0" y="627737"/>
          <a:ext cx="3786998" cy="5382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300" kern="1200" dirty="0"/>
            <a:t>2</a:t>
          </a:r>
          <a:r>
            <a:rPr lang="en-US" sz="2300" kern="1200" dirty="0"/>
            <a:t>. Security &gt; theft</a:t>
          </a:r>
          <a:endParaRPr lang="nl-BE" sz="2300" kern="1200" dirty="0"/>
        </a:p>
      </dsp:txBody>
      <dsp:txXfrm>
        <a:off x="26273" y="654010"/>
        <a:ext cx="3734452" cy="485654"/>
      </dsp:txXfrm>
    </dsp:sp>
    <dsp:sp modelId="{4BCA79A2-66D5-44CA-93C4-43BFE0755BB6}">
      <dsp:nvSpPr>
        <dsp:cNvPr id="0" name=""/>
        <dsp:cNvSpPr/>
      </dsp:nvSpPr>
      <dsp:spPr>
        <a:xfrm>
          <a:off x="0" y="1232177"/>
          <a:ext cx="3786998" cy="5382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3.For a lifetime</a:t>
          </a:r>
          <a:endParaRPr lang="nl-BE" sz="2300" kern="1200" dirty="0"/>
        </a:p>
      </dsp:txBody>
      <dsp:txXfrm>
        <a:off x="26273" y="1258450"/>
        <a:ext cx="3734452" cy="485654"/>
      </dsp:txXfrm>
    </dsp:sp>
    <dsp:sp modelId="{38614A1C-4F69-4CC9-89B7-A9A9710A0EC6}">
      <dsp:nvSpPr>
        <dsp:cNvPr id="0" name=""/>
        <dsp:cNvSpPr/>
      </dsp:nvSpPr>
      <dsp:spPr>
        <a:xfrm>
          <a:off x="0" y="1836617"/>
          <a:ext cx="3786998" cy="5382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300" kern="1200" dirty="0"/>
            <a:t>4</a:t>
          </a:r>
          <a:r>
            <a:rPr lang="en-US" sz="2300" kern="1200" dirty="0"/>
            <a:t>. </a:t>
          </a:r>
          <a:r>
            <a:rPr lang="nl-BE" sz="2300" kern="1200" dirty="0"/>
            <a:t>N</a:t>
          </a:r>
          <a:r>
            <a:rPr lang="en-US" sz="2300" kern="1200" dirty="0" err="1"/>
            <a:t>otification</a:t>
          </a:r>
        </a:p>
      </dsp:txBody>
      <dsp:txXfrm>
        <a:off x="26273" y="1862890"/>
        <a:ext cx="3734452" cy="4856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17EC27-3F3A-40E7-95C3-A38B258DCBC9}">
      <dsp:nvSpPr>
        <dsp:cNvPr id="0" name=""/>
        <dsp:cNvSpPr/>
      </dsp:nvSpPr>
      <dsp:spPr>
        <a:xfrm>
          <a:off x="0" y="2322"/>
          <a:ext cx="3772621" cy="5382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1. Quite large</a:t>
          </a:r>
          <a:endParaRPr lang="nl-BE" sz="2300" kern="1200" dirty="0"/>
        </a:p>
      </dsp:txBody>
      <dsp:txXfrm>
        <a:off x="26273" y="28595"/>
        <a:ext cx="3720075" cy="485654"/>
      </dsp:txXfrm>
    </dsp:sp>
    <dsp:sp modelId="{EA0CFFBC-0317-4D0A-8104-D08128536D14}">
      <dsp:nvSpPr>
        <dsp:cNvPr id="0" name=""/>
        <dsp:cNvSpPr/>
      </dsp:nvSpPr>
      <dsp:spPr>
        <a:xfrm>
          <a:off x="0" y="606763"/>
          <a:ext cx="3772621" cy="5382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300" kern="1200" dirty="0"/>
            <a:t>2</a:t>
          </a:r>
          <a:r>
            <a:rPr lang="en-US" sz="2300" kern="1200" dirty="0"/>
            <a:t>. Expensive</a:t>
          </a:r>
          <a:endParaRPr lang="nl-BE" sz="2300" kern="1200" dirty="0"/>
        </a:p>
      </dsp:txBody>
      <dsp:txXfrm>
        <a:off x="26273" y="633036"/>
        <a:ext cx="3720075" cy="485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0A60D3-AA67-4CB7-9C3D-B19E8642C1C7}" type="datetimeFigureOut">
              <a:rPr lang="nl-BE"/>
              <a:t>22/11/2018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F3F495-0776-4D0D-9E1E-E82CF056950F}" type="slidenum">
              <a:rPr lang="nl-BE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334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Naam en logo;</a:t>
            </a:r>
          </a:p>
          <a:p>
            <a:r>
              <a:rPr lang="en-US" dirty="0" err="1">
                <a:cs typeface="Calibri"/>
              </a:rPr>
              <a:t>Afbeeldingen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invoegen</a:t>
            </a:r>
            <a:r>
              <a:rPr lang="en-US" dirty="0">
                <a:cs typeface="Calibri"/>
              </a:rPr>
              <a:t> van de </a:t>
            </a:r>
            <a:r>
              <a:rPr lang="en-US" dirty="0" err="1">
                <a:cs typeface="Calibri"/>
              </a:rPr>
              <a:t>technische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tekeningen</a:t>
            </a:r>
            <a:r>
              <a:rPr lang="en-US" dirty="0">
                <a:cs typeface="Calibri"/>
              </a:rPr>
              <a:t> + </a:t>
            </a:r>
            <a:r>
              <a:rPr lang="en-US" dirty="0" err="1">
                <a:cs typeface="Calibri"/>
              </a:rPr>
              <a:t>omkadering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F3F495-0776-4D0D-9E1E-E82CF056950F}" type="slidenum">
              <a:rPr lang="nl-BE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845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E85ED5-6B43-4B3E-9EC2-5C90DFA01C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D81D1DD-C7AD-46B7-8F6B-F987A6AABD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1C35B0-B286-4795-9D07-C808F4D38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56B81C1-384C-451C-91B3-F40BDAD35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957F19A-87D7-4E62-86FD-233FAE6BD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F6B299-178E-4CF6-9A4A-AE5E252DA431}" type="slidenum">
              <a:rPr lang="es-ES" altLang="nl-BE"/>
              <a:pPr/>
              <a:t>‹nr.›</a:t>
            </a:fld>
            <a:endParaRPr lang="es-ES" altLang="nl-BE"/>
          </a:p>
        </p:txBody>
      </p:sp>
    </p:spTree>
    <p:extLst>
      <p:ext uri="{BB962C8B-B14F-4D97-AF65-F5344CB8AC3E}">
        <p14:creationId xmlns:p14="http://schemas.microsoft.com/office/powerpoint/2010/main" val="3840319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1011FE-3C1D-45F7-A176-9B2437A41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209F840-8DBA-4FD3-94F4-09CFE675D0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AFF1992-08E7-4156-B97C-767ADFF6C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3E43BF4-9717-425C-AF3D-3AE3FBEE7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E97E9E3-A60B-48BE-9175-F9080DCA1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DFC1C6-5114-4D2F-B954-07E71CF2DC21}" type="slidenum">
              <a:rPr lang="es-ES" altLang="nl-BE"/>
              <a:pPr/>
              <a:t>‹nr.›</a:t>
            </a:fld>
            <a:endParaRPr lang="es-ES" altLang="nl-BE"/>
          </a:p>
        </p:txBody>
      </p:sp>
    </p:spTree>
    <p:extLst>
      <p:ext uri="{BB962C8B-B14F-4D97-AF65-F5344CB8AC3E}">
        <p14:creationId xmlns:p14="http://schemas.microsoft.com/office/powerpoint/2010/main" val="3747008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D79CFA2C-E446-400B-8B29-347046EF5C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7CA6C78-F83C-4976-89A9-2F39C68E6B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9EF5AF6-1E54-47B1-927E-CD848322C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B313EF3-A69C-4E69-82B0-7060FA74A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8124864-A03F-4D58-946E-7C3B17EE7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4A008C-63B4-4414-B5AB-B6098CD48D55}" type="slidenum">
              <a:rPr lang="es-ES" altLang="nl-BE"/>
              <a:pPr/>
              <a:t>‹nr.›</a:t>
            </a:fld>
            <a:endParaRPr lang="es-ES" altLang="nl-BE"/>
          </a:p>
        </p:txBody>
      </p:sp>
    </p:spTree>
    <p:extLst>
      <p:ext uri="{BB962C8B-B14F-4D97-AF65-F5344CB8AC3E}">
        <p14:creationId xmlns:p14="http://schemas.microsoft.com/office/powerpoint/2010/main" val="3637511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E2030B-32B9-4208-8FCC-F958DE5BF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0BEEC80-C8F6-4C28-9B73-91A57B11F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707A955-BD06-493A-9C25-4DF18A7D2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48142B3-E277-4F40-A951-058E2B624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C8F1137-F0CA-47DB-A390-8E9A16730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93D6D4-0C00-4A78-BC90-E0D416B54E36}" type="slidenum">
              <a:rPr lang="es-ES" altLang="nl-BE"/>
              <a:pPr/>
              <a:t>‹nr.›</a:t>
            </a:fld>
            <a:endParaRPr lang="es-ES" altLang="nl-BE"/>
          </a:p>
        </p:txBody>
      </p:sp>
    </p:spTree>
    <p:extLst>
      <p:ext uri="{BB962C8B-B14F-4D97-AF65-F5344CB8AC3E}">
        <p14:creationId xmlns:p14="http://schemas.microsoft.com/office/powerpoint/2010/main" val="1516619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4286E5-AF8F-49EE-83D8-9EB80655F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7A08C59-1656-4672-B127-999D18B4D9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6266F0A-00CE-4B03-ACAC-D139EDD80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80ED49A-AA89-4A2F-8035-F155422AE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2013BE-D201-45EA-B7E0-5497FF332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96AB7-B08E-4718-9A69-477BB0FA7BBC}" type="slidenum">
              <a:rPr lang="es-ES" altLang="nl-BE"/>
              <a:pPr/>
              <a:t>‹nr.›</a:t>
            </a:fld>
            <a:endParaRPr lang="es-ES" altLang="nl-BE"/>
          </a:p>
        </p:txBody>
      </p:sp>
    </p:spTree>
    <p:extLst>
      <p:ext uri="{BB962C8B-B14F-4D97-AF65-F5344CB8AC3E}">
        <p14:creationId xmlns:p14="http://schemas.microsoft.com/office/powerpoint/2010/main" val="3257568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37E03A-3DEE-4060-B656-EE7CCA100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B938E27-5021-477C-9392-17348E0F19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7D05045-AD8F-4D7A-8B60-089C393338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40D3CD7-6A6F-4462-B2CD-B7B62FE7C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874A755-3BC7-49BF-8ADE-010722973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46CD1E1-B4DA-4EC4-9221-715C08B12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E46514-21D9-47D2-A6EC-8700E52C6720}" type="slidenum">
              <a:rPr lang="es-ES" altLang="nl-BE"/>
              <a:pPr/>
              <a:t>‹nr.›</a:t>
            </a:fld>
            <a:endParaRPr lang="es-ES" altLang="nl-BE"/>
          </a:p>
        </p:txBody>
      </p:sp>
    </p:spTree>
    <p:extLst>
      <p:ext uri="{BB962C8B-B14F-4D97-AF65-F5344CB8AC3E}">
        <p14:creationId xmlns:p14="http://schemas.microsoft.com/office/powerpoint/2010/main" val="612615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D09F58-52C0-4E79-9E98-050E236E6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A56D74-0E83-467B-B7AD-1D02FE6560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43A3C7F-B4B4-438C-B66C-C290E3EA6F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AC991C9-175E-409D-8CE2-01171F032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B733011-45F9-4253-8A3B-D29C8B1529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7D63E1B-1AF0-4834-9E93-F03690C4E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549400A2-D4E8-4ED8-8D5D-C11234EE0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279C8F8-2E02-488B-A067-1A938D53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AC1E6-80FD-472E-8231-402C34C8F2B0}" type="slidenum">
              <a:rPr lang="es-ES" altLang="nl-BE"/>
              <a:pPr/>
              <a:t>‹nr.›</a:t>
            </a:fld>
            <a:endParaRPr lang="es-ES" altLang="nl-BE"/>
          </a:p>
        </p:txBody>
      </p:sp>
    </p:spTree>
    <p:extLst>
      <p:ext uri="{BB962C8B-B14F-4D97-AF65-F5344CB8AC3E}">
        <p14:creationId xmlns:p14="http://schemas.microsoft.com/office/powerpoint/2010/main" val="281234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8FA716-B3D3-43A7-80E6-997CE9545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BCB4637-3FEF-4781-9587-D746A1B5C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81B22B9-EA30-48A5-9D17-B988C0090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F96841E-0CC8-477C-925C-08167B3D3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E63836-EB61-480D-9CF2-C0102CB858FE}" type="slidenum">
              <a:rPr lang="es-ES" altLang="nl-BE"/>
              <a:pPr/>
              <a:t>‹nr.›</a:t>
            </a:fld>
            <a:endParaRPr lang="es-ES" altLang="nl-BE"/>
          </a:p>
        </p:txBody>
      </p:sp>
    </p:spTree>
    <p:extLst>
      <p:ext uri="{BB962C8B-B14F-4D97-AF65-F5344CB8AC3E}">
        <p14:creationId xmlns:p14="http://schemas.microsoft.com/office/powerpoint/2010/main" val="2991517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369625A-5092-4471-B236-4BA2BA667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76DB809-EF01-47B4-9054-C7D4E8B60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B311780-90B0-49BE-A63E-478430527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F3C99-6508-4515-BFAA-26C28E128C2F}" type="slidenum">
              <a:rPr lang="es-ES" altLang="nl-BE"/>
              <a:pPr/>
              <a:t>‹nr.›</a:t>
            </a:fld>
            <a:endParaRPr lang="es-ES" altLang="nl-BE"/>
          </a:p>
        </p:txBody>
      </p:sp>
    </p:spTree>
    <p:extLst>
      <p:ext uri="{BB962C8B-B14F-4D97-AF65-F5344CB8AC3E}">
        <p14:creationId xmlns:p14="http://schemas.microsoft.com/office/powerpoint/2010/main" val="347102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B44F09-E725-471C-81E6-C3DBBCFBB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11B8EA3-32B9-4ABD-8B2E-559FB5A51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8C28C7D-9301-4225-8071-256CE101DF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87ED642-6832-4B20-A3AD-D78B5576C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1C3483F-99CA-4ABB-97F4-899643DD8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09B9795-7202-4272-A962-4C486A426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4D3338-5507-4598-93B9-0C9B785D246B}" type="slidenum">
              <a:rPr lang="es-ES" altLang="nl-BE"/>
              <a:pPr/>
              <a:t>‹nr.›</a:t>
            </a:fld>
            <a:endParaRPr lang="es-ES" altLang="nl-BE"/>
          </a:p>
        </p:txBody>
      </p:sp>
    </p:spTree>
    <p:extLst>
      <p:ext uri="{BB962C8B-B14F-4D97-AF65-F5344CB8AC3E}">
        <p14:creationId xmlns:p14="http://schemas.microsoft.com/office/powerpoint/2010/main" val="1836180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8CB1BD-A343-4548-8FF6-246264E5E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990525A-DA7D-4685-AC29-4C8BC733C2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47B26E4-74C9-4715-BB0D-4323D0FC6B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3F80C60-4B4C-4D91-A302-0D29F9AFC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B493114-9AC7-4B38-B695-576437C15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ECF175D-097F-4D97-A632-D03C917D3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038256-86CE-4ADC-937D-F82E650E791A}" type="slidenum">
              <a:rPr lang="es-ES" altLang="nl-BE"/>
              <a:pPr/>
              <a:t>‹nr.›</a:t>
            </a:fld>
            <a:endParaRPr lang="es-ES" altLang="nl-BE"/>
          </a:p>
        </p:txBody>
      </p:sp>
    </p:spTree>
    <p:extLst>
      <p:ext uri="{BB962C8B-B14F-4D97-AF65-F5344CB8AC3E}">
        <p14:creationId xmlns:p14="http://schemas.microsoft.com/office/powerpoint/2010/main" val="1715851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7A42F83-1DEA-4C38-A8BD-366ECAF6A5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nl-BE"/>
              <a:t>Haga clic para cambiar el estilo de título	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FF3D362-7B8E-4220-9E2E-86C81CB68C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nl-BE"/>
              <a:t>Haga clic para modificar el estilo de texto del patrón</a:t>
            </a:r>
          </a:p>
          <a:p>
            <a:pPr lvl="1"/>
            <a:r>
              <a:rPr lang="es-ES" altLang="nl-BE"/>
              <a:t>Segundo nivel</a:t>
            </a:r>
          </a:p>
          <a:p>
            <a:pPr lvl="2"/>
            <a:r>
              <a:rPr lang="es-ES" altLang="nl-BE"/>
              <a:t>Tercer nivel</a:t>
            </a:r>
          </a:p>
          <a:p>
            <a:pPr lvl="3"/>
            <a:r>
              <a:rPr lang="es-ES" altLang="nl-BE"/>
              <a:t>Cuarto nivel</a:t>
            </a:r>
          </a:p>
          <a:p>
            <a:pPr lvl="4"/>
            <a:r>
              <a:rPr lang="es-ES" altLang="nl-BE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039F3D1-A0CF-47EF-9441-51DF9DABD79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 altLang="nl-B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D8F2B30-1388-4DB7-B854-9D8217692F0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 altLang="nl-B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FCBCE07-CC7F-4237-9617-1A028561EBF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928944C-363A-4863-8B71-78DBFA372B23}" type="slidenum">
              <a:rPr lang="es-ES" altLang="nl-BE"/>
              <a:pPr/>
              <a:t>‹nr.›</a:t>
            </a:fld>
            <a:endParaRPr lang="es-ES" alt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keora-gip.weebly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image" Target="../media/image2.jpeg"/><Relationship Id="rId16" Type="http://schemas.openxmlformats.org/officeDocument/2006/relationships/diagramColors" Target="../diagrams/colors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8" name="Rectangle 90">
            <a:extLst>
              <a:ext uri="{FF2B5EF4-FFF2-40B4-BE49-F238E27FC236}">
                <a16:creationId xmlns:a16="http://schemas.microsoft.com/office/drawing/2014/main" id="{DFB453DF-C275-422D-9A41-7F4EB5DA474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059971" y="1783959"/>
            <a:ext cx="3483937" cy="2889114"/>
          </a:xfrm>
        </p:spPr>
        <p:txBody>
          <a:bodyPr anchor="b">
            <a:normAutofit/>
          </a:bodyPr>
          <a:lstStyle/>
          <a:p>
            <a:pPr algn="l"/>
            <a:r>
              <a:rPr lang="es-UY" altLang="nl-BE" b="1">
                <a:solidFill>
                  <a:schemeClr val="bg1"/>
                </a:solidFill>
              </a:rPr>
              <a:t>Sales pitch</a:t>
            </a:r>
            <a:endParaRPr lang="es-ES" altLang="nl-BE" b="1">
              <a:solidFill>
                <a:schemeClr val="bg1"/>
              </a:solidFill>
            </a:endParaRPr>
          </a:p>
        </p:txBody>
      </p:sp>
      <p:sp>
        <p:nvSpPr>
          <p:cNvPr id="2158" name="Rectangle 110">
            <a:extLst>
              <a:ext uri="{FF2B5EF4-FFF2-40B4-BE49-F238E27FC236}">
                <a16:creationId xmlns:a16="http://schemas.microsoft.com/office/drawing/2014/main" id="{908BEB58-6F0E-4E4A-84BB-EED9B3D5A01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059970" y="4750893"/>
            <a:ext cx="3483937" cy="1147863"/>
          </a:xfrm>
        </p:spPr>
        <p:txBody>
          <a:bodyPr anchor="t">
            <a:normAutofit/>
          </a:bodyPr>
          <a:lstStyle/>
          <a:p>
            <a:pPr algn="l"/>
            <a:r>
              <a:rPr lang="es-UY" altLang="nl-BE" sz="1700">
                <a:solidFill>
                  <a:schemeClr val="bg1"/>
                </a:solidFill>
              </a:rPr>
              <a:t>Femke Hofman – Cora Impens</a:t>
            </a:r>
            <a:endParaRPr lang="es-ES" altLang="nl-BE" sz="1700">
              <a:solidFill>
                <a:schemeClr val="bg1"/>
              </a:solidFill>
            </a:endParaRPr>
          </a:p>
        </p:txBody>
      </p:sp>
      <p:sp>
        <p:nvSpPr>
          <p:cNvPr id="117" name="Freeform: Shape 116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18115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Afbeelding 5" descr="https://scontent.fbru2-1.fna.fbcdn.net/v/t1.15752-9/41897884_296781731139140_6506916603521662976_n.jpg?_nc_cat=0&amp;oh=e6d48ab0373212be4338e98ed8aaadfe&amp;oe=5C39E6D0">
            <a:extLst>
              <a:ext uri="{FF2B5EF4-FFF2-40B4-BE49-F238E27FC236}">
                <a16:creationId xmlns:a16="http://schemas.microsoft.com/office/drawing/2014/main" id="{7AF02EAD-A1C7-4A22-90BD-951713B19B4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51" y="489554"/>
            <a:ext cx="3404591" cy="3257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17DFDF7-78EF-4DAD-AC5F-982C6A371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643467"/>
            <a:ext cx="2522980" cy="828292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nl-BE" sz="4000" dirty="0">
                <a:solidFill>
                  <a:schemeClr val="bg1"/>
                </a:solidFill>
                <a:latin typeface="Berlin Sans FB Demi"/>
              </a:rPr>
              <a:t>Website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341FCBB-6AF6-44FD-966C-1CEB80067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8877" y="6240865"/>
            <a:ext cx="5030205" cy="3415622"/>
          </a:xfrm>
        </p:spPr>
        <p:txBody>
          <a:bodyPr>
            <a:normAutofit/>
          </a:bodyPr>
          <a:lstStyle/>
          <a:p>
            <a:r>
              <a:rPr lang="nl-BE" sz="1700" dirty="0">
                <a:solidFill>
                  <a:schemeClr val="bg1"/>
                </a:solidFill>
                <a:hlinkClick r:id="rId2"/>
              </a:rPr>
              <a:t>https://keora-gip.weebly.com/</a:t>
            </a:r>
            <a:r>
              <a:rPr lang="nl-BE" sz="1700" dirty="0">
                <a:solidFill>
                  <a:schemeClr val="bg1"/>
                </a:solidFill>
              </a:rPr>
              <a:t> 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FC375E1-0F19-4A7F-A2DD-304069F1C8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57" b="-357"/>
          <a:stretch/>
        </p:blipFill>
        <p:spPr>
          <a:xfrm>
            <a:off x="486383" y="1961047"/>
            <a:ext cx="7964325" cy="4218167"/>
          </a:xfrm>
          <a:prstGeom prst="rect">
            <a:avLst/>
          </a:prstGeom>
        </p:spPr>
      </p:pic>
      <p:pic>
        <p:nvPicPr>
          <p:cNvPr id="5" name="Afbeelding 5" descr="https://scontent.fbru2-1.fna.fbcdn.net/v/t1.15752-9/41897884_296781731139140_6506916603521662976_n.jpg?_nc_cat=0&amp;oh=e6d48ab0373212be4338e98ed8aaadfe&amp;oe=5C39E6D0">
            <a:extLst>
              <a:ext uri="{FF2B5EF4-FFF2-40B4-BE49-F238E27FC236}">
                <a16:creationId xmlns:a16="http://schemas.microsoft.com/office/drawing/2014/main" id="{864C3105-2613-4B18-961F-2941A6F6CCC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196" y="187629"/>
            <a:ext cx="1003573" cy="8992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47041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6129"/>
            <a:ext cx="4851603" cy="5925741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00"/>
          <a:stretch/>
        </p:blipFill>
        <p:spPr>
          <a:xfrm>
            <a:off x="0" y="466129"/>
            <a:ext cx="9144000" cy="5925741"/>
          </a:xfrm>
          <a:prstGeom prst="rect">
            <a:avLst/>
          </a:prstGeom>
        </p:spPr>
      </p:pic>
      <p:sp>
        <p:nvSpPr>
          <p:cNvPr id="106498" name="Rectangle 2">
            <a:extLst>
              <a:ext uri="{FF2B5EF4-FFF2-40B4-BE49-F238E27FC236}">
                <a16:creationId xmlns:a16="http://schemas.microsoft.com/office/drawing/2014/main" id="{12E41504-1E69-4305-A5FF-24F6285BC6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91356" y="869995"/>
            <a:ext cx="3733482" cy="1090538"/>
          </a:xfrm>
        </p:spPr>
        <p:txBody>
          <a:bodyPr>
            <a:normAutofit/>
          </a:bodyPr>
          <a:lstStyle/>
          <a:p>
            <a:r>
              <a:rPr lang="nl-BE" altLang="nl-BE" sz="6000" b="1" dirty="0">
                <a:solidFill>
                  <a:srgbClr val="000000"/>
                </a:solidFill>
                <a:latin typeface="Berlin Sans FB Demi"/>
              </a:rPr>
              <a:t>Content</a:t>
            </a:r>
          </a:p>
        </p:txBody>
      </p:sp>
      <p:sp>
        <p:nvSpPr>
          <p:cNvPr id="76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86286"/>
            <a:ext cx="4320692" cy="4666770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2" name="Afbeelding 5" descr="https://scontent.fbru2-1.fna.fbcdn.net/v/t1.15752-9/41897884_296781731139140_6506916603521662976_n.jpg?_nc_cat=0&amp;oh=e6d48ab0373212be4338e98ed8aaadfe&amp;oe=5C39E6D0">
            <a:extLst>
              <a:ext uri="{FF2B5EF4-FFF2-40B4-BE49-F238E27FC236}">
                <a16:creationId xmlns:a16="http://schemas.microsoft.com/office/drawing/2014/main" id="{A1278A62-A248-4E39-9D78-6E21F020331B}"/>
              </a:ext>
            </a:extLst>
          </p:cNvPr>
          <p:cNvPicPr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" r="2336" b="-4"/>
          <a:stretch/>
        </p:blipFill>
        <p:spPr bwMode="auto">
          <a:xfrm>
            <a:off x="20" y="1336833"/>
            <a:ext cx="4180350" cy="4375387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106499" name="Rectangle 3">
            <a:extLst>
              <a:ext uri="{FF2B5EF4-FFF2-40B4-BE49-F238E27FC236}">
                <a16:creationId xmlns:a16="http://schemas.microsoft.com/office/drawing/2014/main" id="{DC565D95-79CC-4FBB-A424-85A81C2FCD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58029" y="1710229"/>
            <a:ext cx="4408918" cy="3908410"/>
          </a:xfrm>
        </p:spPr>
        <p:txBody>
          <a:bodyPr anchor="ctr">
            <a:normAutofit/>
          </a:bodyPr>
          <a:lstStyle/>
          <a:p>
            <a:r>
              <a:rPr lang="nl-BE" altLang="nl-BE" sz="2400" err="1">
                <a:solidFill>
                  <a:srgbClr val="000000"/>
                </a:solidFill>
              </a:rPr>
              <a:t>Problem</a:t>
            </a:r>
            <a:r>
              <a:rPr lang="nl-BE" sz="2400" dirty="0">
                <a:solidFill>
                  <a:srgbClr val="000000"/>
                </a:solidFill>
              </a:rPr>
              <a:t> </a:t>
            </a:r>
            <a:r>
              <a:rPr lang="nl-BE" altLang="nl-BE" sz="2400" err="1">
                <a:solidFill>
                  <a:srgbClr val="000000"/>
                </a:solidFill>
              </a:rPr>
              <a:t>and</a:t>
            </a:r>
            <a:r>
              <a:rPr lang="nl-BE" sz="2400" dirty="0">
                <a:solidFill>
                  <a:srgbClr val="000000"/>
                </a:solidFill>
              </a:rPr>
              <a:t> </a:t>
            </a:r>
            <a:r>
              <a:rPr lang="nl-BE" altLang="nl-BE" sz="2400">
                <a:solidFill>
                  <a:srgbClr val="000000"/>
                </a:solidFill>
              </a:rPr>
              <a:t>solution</a:t>
            </a:r>
            <a:endParaRPr lang="nl-BE" altLang="nl-BE" sz="2400" dirty="0">
              <a:solidFill>
                <a:srgbClr val="000000"/>
              </a:solidFill>
            </a:endParaRPr>
          </a:p>
          <a:p>
            <a:r>
              <a:rPr lang="nl-BE" altLang="nl-BE" sz="2400">
                <a:solidFill>
                  <a:srgbClr val="000000"/>
                </a:solidFill>
              </a:rPr>
              <a:t>The product </a:t>
            </a:r>
            <a:endParaRPr lang="nl-BE" altLang="nl-BE" sz="2400" dirty="0">
              <a:solidFill>
                <a:srgbClr val="000000"/>
              </a:solidFill>
            </a:endParaRPr>
          </a:p>
          <a:p>
            <a:r>
              <a:rPr lang="nl-BE" altLang="nl-BE" sz="2400">
                <a:solidFill>
                  <a:srgbClr val="000000"/>
                </a:solidFill>
              </a:rPr>
              <a:t>Medium </a:t>
            </a:r>
            <a:r>
              <a:rPr lang="nl-BE" altLang="nl-BE" sz="2400" dirty="0" err="1">
                <a:solidFill>
                  <a:srgbClr val="000000"/>
                </a:solidFill>
              </a:rPr>
              <a:t>and</a:t>
            </a:r>
            <a:r>
              <a:rPr lang="nl-BE" altLang="nl-BE" sz="2400">
                <a:solidFill>
                  <a:srgbClr val="000000"/>
                </a:solidFill>
              </a:rPr>
              <a:t> </a:t>
            </a:r>
            <a:r>
              <a:rPr lang="nl-BE" altLang="nl-BE" sz="2400" dirty="0" err="1">
                <a:solidFill>
                  <a:srgbClr val="000000"/>
                </a:solidFill>
              </a:rPr>
              <a:t>strategy</a:t>
            </a:r>
          </a:p>
          <a:p>
            <a:r>
              <a:rPr lang="nl-BE" altLang="nl-BE" sz="2400">
                <a:solidFill>
                  <a:srgbClr val="000000"/>
                </a:solidFill>
              </a:rPr>
              <a:t>Price</a:t>
            </a:r>
            <a:endParaRPr lang="nl-BE" altLang="nl-BE" sz="2400" dirty="0">
              <a:solidFill>
                <a:srgbClr val="000000"/>
              </a:solidFill>
            </a:endParaRPr>
          </a:p>
          <a:p>
            <a:r>
              <a:rPr lang="nl-BE" altLang="nl-BE" sz="2400" dirty="0" err="1">
                <a:solidFill>
                  <a:srgbClr val="000000"/>
                </a:solidFill>
              </a:rPr>
              <a:t>Why</a:t>
            </a:r>
            <a:r>
              <a:rPr lang="nl-BE" altLang="nl-BE" sz="2400">
                <a:solidFill>
                  <a:srgbClr val="000000"/>
                </a:solidFill>
              </a:rPr>
              <a:t> </a:t>
            </a:r>
            <a:r>
              <a:rPr lang="nl-BE" altLang="nl-BE" sz="2400" dirty="0" err="1">
                <a:solidFill>
                  <a:srgbClr val="000000"/>
                </a:solidFill>
              </a:rPr>
              <a:t>should</a:t>
            </a:r>
            <a:r>
              <a:rPr lang="nl-BE" altLang="nl-BE" sz="2400">
                <a:solidFill>
                  <a:srgbClr val="000000"/>
                </a:solidFill>
              </a:rPr>
              <a:t> u </a:t>
            </a:r>
            <a:r>
              <a:rPr lang="nl-BE" altLang="nl-BE" sz="2400" dirty="0" err="1">
                <a:solidFill>
                  <a:srgbClr val="000000"/>
                </a:solidFill>
              </a:rPr>
              <a:t>buy</a:t>
            </a:r>
            <a:r>
              <a:rPr lang="nl-BE" altLang="nl-BE" sz="2400">
                <a:solidFill>
                  <a:srgbClr val="000000"/>
                </a:solidFill>
              </a:rPr>
              <a:t> </a:t>
            </a:r>
            <a:r>
              <a:rPr lang="nl-BE" altLang="nl-BE" sz="2400" dirty="0" err="1">
                <a:solidFill>
                  <a:srgbClr val="000000"/>
                </a:solidFill>
              </a:rPr>
              <a:t>it</a:t>
            </a:r>
            <a:r>
              <a:rPr lang="nl-BE" altLang="nl-BE" sz="2400">
                <a:solidFill>
                  <a:srgbClr val="000000"/>
                </a:solidFill>
              </a:rPr>
              <a:t>?</a:t>
            </a:r>
            <a:endParaRPr lang="nl-BE" altLang="nl-BE" sz="2400" dirty="0">
              <a:solidFill>
                <a:srgbClr val="000000"/>
              </a:solidFill>
            </a:endParaRPr>
          </a:p>
          <a:p>
            <a:r>
              <a:rPr lang="nl-BE" altLang="nl-BE" sz="2400" dirty="0" err="1">
                <a:solidFill>
                  <a:srgbClr val="000000"/>
                </a:solidFill>
              </a:rPr>
              <a:t>Conclusion</a:t>
            </a:r>
          </a:p>
          <a:p>
            <a:r>
              <a:rPr lang="nl-BE" altLang="nl-BE" sz="2400">
                <a:solidFill>
                  <a:srgbClr val="000000"/>
                </a:solidFill>
              </a:rPr>
              <a:t>Website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>
            <a:extLst>
              <a:ext uri="{FF2B5EF4-FFF2-40B4-BE49-F238E27FC236}">
                <a16:creationId xmlns:a16="http://schemas.microsoft.com/office/drawing/2014/main" id="{498DFCA1-A1B0-4930-80FD-731AD6C65C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8420" y="347064"/>
            <a:ext cx="8229600" cy="981075"/>
          </a:xfrm>
        </p:spPr>
        <p:txBody>
          <a:bodyPr/>
          <a:lstStyle/>
          <a:p>
            <a:r>
              <a:rPr lang="nl-BE" altLang="nl-BE" sz="5400" u="sng" dirty="0" err="1">
                <a:solidFill>
                  <a:schemeClr val="tx1"/>
                </a:solidFill>
                <a:latin typeface="Berlin Sans FB Demi"/>
                <a:cs typeface="Arial"/>
              </a:rPr>
              <a:t>Problem</a:t>
            </a:r>
            <a:endParaRPr lang="nl-BE" altLang="nl-BE" sz="5400" u="sng" dirty="0">
              <a:solidFill>
                <a:schemeClr val="tx1"/>
              </a:solidFill>
              <a:latin typeface="Berlin Sans FB Demi"/>
              <a:cs typeface="Arial"/>
            </a:endParaRPr>
          </a:p>
        </p:txBody>
      </p:sp>
      <p:sp>
        <p:nvSpPr>
          <p:cNvPr id="138243" name="Rectangle 3">
            <a:extLst>
              <a:ext uri="{FF2B5EF4-FFF2-40B4-BE49-F238E27FC236}">
                <a16:creationId xmlns:a16="http://schemas.microsoft.com/office/drawing/2014/main" id="{C43678CB-3B62-4599-851B-1013D2ABF3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4547558"/>
            <a:ext cx="8229600" cy="1147285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nl-BE" sz="2800"/>
              <a:t>Our product!</a:t>
            </a:r>
            <a:br>
              <a:rPr lang="nl-BE" sz="2800" dirty="0"/>
            </a:br>
            <a:r>
              <a:rPr lang="nl-BE" sz="2800"/>
              <a:t>Delivery is possible, even during absence</a:t>
            </a:r>
            <a:endParaRPr lang="en-US" sz="2800"/>
          </a:p>
          <a:p>
            <a:endParaRPr lang="nl-BE" altLang="nl-B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7AE9A6-96A9-4388-9DBD-60D439941B91}"/>
              </a:ext>
            </a:extLst>
          </p:cNvPr>
          <p:cNvSpPr txBox="1"/>
          <p:nvPr/>
        </p:nvSpPr>
        <p:spPr>
          <a:xfrm>
            <a:off x="454324" y="1324156"/>
            <a:ext cx="6768860" cy="181588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914400" lvl="1" indent="-457200">
              <a:buFont typeface="Arial"/>
              <a:buChar char="•"/>
            </a:pPr>
            <a:r>
              <a:rPr lang="en-US" sz="2800" dirty="0"/>
              <a:t>Absence of the receiver</a:t>
            </a:r>
            <a:endParaRPr lang="en-US" dirty="0"/>
          </a:p>
          <a:p>
            <a:pPr lvl="3" indent="-457200">
              <a:buFont typeface="Arial"/>
              <a:buChar char="•"/>
            </a:pPr>
            <a:r>
              <a:rPr lang="en-US" sz="2800"/>
              <a:t>left unattended</a:t>
            </a:r>
            <a:r>
              <a:rPr lang="en-US" sz="2800" dirty="0"/>
              <a:t> </a:t>
            </a:r>
            <a:endParaRPr lang="en-US" sz="2800"/>
          </a:p>
          <a:p>
            <a:pPr lvl="3" indent="-457200">
              <a:buFont typeface="Arial"/>
              <a:buChar char="•"/>
            </a:pPr>
            <a:r>
              <a:rPr lang="en-US" sz="2800"/>
              <a:t>taken to a post office</a:t>
            </a:r>
          </a:p>
          <a:p>
            <a:pPr lvl="3" indent="-457200">
              <a:buFont typeface="Arial"/>
              <a:buChar char="•"/>
            </a:pPr>
            <a:r>
              <a:rPr lang="en-US" sz="2800"/>
              <a:t>delivered to local </a:t>
            </a:r>
            <a:r>
              <a:rPr lang="en-GB" sz="2800"/>
              <a:t>residents</a:t>
            </a:r>
            <a:endParaRPr lang="en-GB" sz="2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21715A3-E0AA-4DA9-9782-EE051C8BC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424" y="3446822"/>
            <a:ext cx="82296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nl-BE" altLang="nl-BE" sz="6000" u="sng" dirty="0">
                <a:solidFill>
                  <a:schemeClr val="tx1"/>
                </a:solidFill>
                <a:latin typeface="Berlin Sans FB Demi"/>
              </a:rPr>
              <a:t>Solution</a:t>
            </a:r>
            <a:endParaRPr lang="en-US" sz="6000" u="sng" dirty="0">
              <a:solidFill>
                <a:schemeClr val="tx1"/>
              </a:solidFill>
              <a:latin typeface="Arial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6E1BD747-F63F-4102-80B5-18BD174FA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4778" y="100001"/>
            <a:ext cx="1981200" cy="1065205"/>
          </a:xfrm>
          <a:prstGeom prst="rect">
            <a:avLst/>
          </a:prstGeom>
        </p:spPr>
      </p:pic>
      <p:pic>
        <p:nvPicPr>
          <p:cNvPr id="7" name="Afbeelding 5" descr="https://scontent.fbru2-1.fna.fbcdn.net/v/t1.15752-9/41897884_296781731139140_6506916603521662976_n.jpg?_nc_cat=0&amp;oh=e6d48ab0373212be4338e98ed8aaadfe&amp;oe=5C39E6D0">
            <a:extLst>
              <a:ext uri="{FF2B5EF4-FFF2-40B4-BE49-F238E27FC236}">
                <a16:creationId xmlns:a16="http://schemas.microsoft.com/office/drawing/2014/main" id="{7AB3B0C9-FB8E-4928-B474-5BAE536F310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441" y="5852308"/>
            <a:ext cx="1003573" cy="8992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>
            <a:extLst>
              <a:ext uri="{FF2B5EF4-FFF2-40B4-BE49-F238E27FC236}">
                <a16:creationId xmlns:a16="http://schemas.microsoft.com/office/drawing/2014/main" id="{AF08713C-256C-4741-BF73-0E527DA4A4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54698" y="2390131"/>
            <a:ext cx="3850809" cy="2570261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7F2152BF-C2B8-493C-B0EA-3242E9280F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88913"/>
            <a:ext cx="82296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nl-BE" altLang="nl-BE" sz="5400" dirty="0">
                <a:solidFill>
                  <a:schemeClr val="tx1"/>
                </a:solidFill>
                <a:latin typeface="Berlin Sans FB Demi"/>
              </a:rPr>
              <a:t>The product</a:t>
            </a:r>
            <a:endParaRPr lang="en-US" sz="5400" dirty="0">
              <a:solidFill>
                <a:schemeClr val="tx1"/>
              </a:solidFill>
              <a:latin typeface="Berlin Sans FB Demi"/>
            </a:endParaRPr>
          </a:p>
        </p:txBody>
      </p:sp>
      <p:pic>
        <p:nvPicPr>
          <p:cNvPr id="7" name="Afbeelding 5" descr="https://scontent.fbru2-1.fna.fbcdn.net/v/t1.15752-9/41897884_296781731139140_6506916603521662976_n.jpg?_nc_cat=0&amp;oh=e6d48ab0373212be4338e98ed8aaadfe&amp;oe=5C39E6D0">
            <a:extLst>
              <a:ext uri="{FF2B5EF4-FFF2-40B4-BE49-F238E27FC236}">
                <a16:creationId xmlns:a16="http://schemas.microsoft.com/office/drawing/2014/main" id="{DDA40AE6-BBED-4332-A569-20F6EF75F3F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441" y="5852308"/>
            <a:ext cx="1003573" cy="8992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A4656107-58AF-4548-9F91-F655A10148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24" r="25131" b="694"/>
          <a:stretch/>
        </p:blipFill>
        <p:spPr>
          <a:xfrm>
            <a:off x="540590" y="1853961"/>
            <a:ext cx="3204274" cy="3653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03243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95DF41C3-48D0-49F8-9379-2BBCF14DE7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454" b="1797"/>
          <a:stretch/>
        </p:blipFill>
        <p:spPr>
          <a:xfrm>
            <a:off x="20" y="10"/>
            <a:ext cx="9143980" cy="4666928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EE09A529-E47C-4634-BB98-0A9526C37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4" name="Oval 73">
            <a:extLst>
              <a:ext uri="{FF2B5EF4-FFF2-40B4-BE49-F238E27FC236}">
                <a16:creationId xmlns:a16="http://schemas.microsoft.com/office/drawing/2014/main" id="{569C1A01-6FB5-43CE-ADCC-936728AC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200" y="4388303"/>
            <a:ext cx="618067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218" name="Rectangle 2">
            <a:extLst>
              <a:ext uri="{FF2B5EF4-FFF2-40B4-BE49-F238E27FC236}">
                <a16:creationId xmlns:a16="http://schemas.microsoft.com/office/drawing/2014/main" id="{DCE61AC8-7761-47A3-BEEF-DD67A39A58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409" y="4680433"/>
            <a:ext cx="3766337" cy="1509931"/>
          </a:xfrm>
        </p:spPr>
        <p:txBody>
          <a:bodyPr>
            <a:noAutofit/>
          </a:bodyPr>
          <a:lstStyle/>
          <a:p>
            <a:r>
              <a:rPr lang="nl-BE" altLang="nl-BE" sz="5400" dirty="0">
                <a:solidFill>
                  <a:srgbClr val="000000"/>
                </a:solidFill>
                <a:latin typeface="Berlin Sans FB Demi"/>
              </a:rPr>
              <a:t>The product</a:t>
            </a:r>
            <a:endParaRPr lang="en-US" sz="5400">
              <a:solidFill>
                <a:srgbClr val="000000"/>
              </a:solidFill>
              <a:latin typeface="Berlin Sans FB Demi"/>
            </a:endParaRPr>
          </a:p>
        </p:txBody>
      </p:sp>
      <p:sp>
        <p:nvSpPr>
          <p:cNvPr id="137219" name="Rectangle 3">
            <a:extLst>
              <a:ext uri="{FF2B5EF4-FFF2-40B4-BE49-F238E27FC236}">
                <a16:creationId xmlns:a16="http://schemas.microsoft.com/office/drawing/2014/main" id="{8BBEA98E-6A45-4F76-BB70-FA76521F0B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92610" y="4666056"/>
            <a:ext cx="3694808" cy="1509935"/>
          </a:xfrm>
        </p:spPr>
        <p:txBody>
          <a:bodyPr anchor="ctr">
            <a:normAutofit/>
          </a:bodyPr>
          <a:lstStyle/>
          <a:p>
            <a:r>
              <a:rPr lang="nl-BE" sz="4000" b="1">
                <a:solidFill>
                  <a:srgbClr val="000000"/>
                </a:solidFill>
                <a:latin typeface="Bradley Hand ITC"/>
              </a:rPr>
              <a:t>'Keora'</a:t>
            </a:r>
            <a:endParaRPr lang="nl-NL" sz="4000" b="1">
              <a:solidFill>
                <a:srgbClr val="000000"/>
              </a:solidFill>
              <a:latin typeface="Bradley Hand ITC"/>
            </a:endParaRPr>
          </a:p>
          <a:p>
            <a:pPr marL="347345"/>
            <a:r>
              <a:rPr lang="nl-BE" sz="1800" b="1">
                <a:solidFill>
                  <a:srgbClr val="000000"/>
                </a:solidFill>
              </a:rPr>
              <a:t>Target audience:</a:t>
            </a:r>
            <a:r>
              <a:rPr lang="nl-BE" sz="1800">
                <a:solidFill>
                  <a:srgbClr val="000000"/>
                </a:solidFill>
              </a:rPr>
              <a:t> people who regularly receive packages </a:t>
            </a:r>
            <a:endParaRPr lang="nl-NL" sz="1800">
              <a:solidFill>
                <a:srgbClr val="000000"/>
              </a:solidFill>
            </a:endParaRPr>
          </a:p>
        </p:txBody>
      </p:sp>
      <p:pic>
        <p:nvPicPr>
          <p:cNvPr id="3" name="Afbeelding 5" descr="https://scontent.fbru2-1.fna.fbcdn.net/v/t1.15752-9/41897884_296781731139140_6506916603521662976_n.jpg?_nc_cat=0&amp;oh=e6d48ab0373212be4338e98ed8aaadfe&amp;oe=5C39E6D0">
            <a:extLst>
              <a:ext uri="{FF2B5EF4-FFF2-40B4-BE49-F238E27FC236}">
                <a16:creationId xmlns:a16="http://schemas.microsoft.com/office/drawing/2014/main" id="{DBD3F475-502C-4BC0-AF84-C2D8AC2CBFE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441" y="5852308"/>
            <a:ext cx="1003573" cy="8992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6696" y="638144"/>
            <a:ext cx="3715451" cy="2467357"/>
          </a:xfrm>
        </p:spPr>
        <p:txBody>
          <a:bodyPr>
            <a:noAutofit/>
          </a:bodyPr>
          <a:lstStyle/>
          <a:p>
            <a:r>
              <a:rPr lang="nl-BE" sz="5400" dirty="0">
                <a:latin typeface="Berlin Sans FB Demi"/>
              </a:rPr>
              <a:t>Medium </a:t>
            </a:r>
            <a:r>
              <a:rPr lang="nl-BE" sz="5400" dirty="0" err="1">
                <a:latin typeface="Berlin Sans FB Demi"/>
              </a:rPr>
              <a:t>and</a:t>
            </a:r>
            <a:r>
              <a:rPr lang="nl-BE" sz="5400" dirty="0">
                <a:latin typeface="Berlin Sans FB Demi"/>
              </a:rPr>
              <a:t> </a:t>
            </a:r>
            <a:br>
              <a:rPr lang="nl-BE" sz="5400" dirty="0">
                <a:latin typeface="Berlin Sans FB Demi"/>
              </a:rPr>
            </a:br>
            <a:r>
              <a:rPr lang="nl-BE" sz="5400" dirty="0">
                <a:latin typeface="Berlin Sans FB Demi"/>
              </a:rPr>
              <a:t> </a:t>
            </a:r>
            <a:r>
              <a:rPr lang="nl-BE" sz="5400" dirty="0" err="1">
                <a:latin typeface="Berlin Sans FB Demi"/>
              </a:rPr>
              <a:t>strategy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86698" y="3430439"/>
            <a:ext cx="3715449" cy="3779520"/>
          </a:xfrm>
        </p:spPr>
        <p:txBody>
          <a:bodyPr>
            <a:normAutofit/>
          </a:bodyPr>
          <a:lstStyle/>
          <a:p>
            <a:r>
              <a:rPr lang="nl-BE" sz="2000" dirty="0"/>
              <a:t>Posters, flyers, commercials</a:t>
            </a:r>
            <a:endParaRPr lang="nl-NL" sz="2000" dirty="0"/>
          </a:p>
          <a:p>
            <a:pPr marL="347345"/>
            <a:r>
              <a:rPr lang="nl-BE" sz="2000" dirty="0"/>
              <a:t>New </a:t>
            </a:r>
            <a:r>
              <a:rPr lang="nl-BE" sz="2000" dirty="0" err="1"/>
              <a:t>products</a:t>
            </a:r>
            <a:r>
              <a:rPr lang="nl-BE" sz="2000" dirty="0"/>
              <a:t> </a:t>
            </a:r>
            <a:r>
              <a:rPr lang="nl-BE" sz="2000" dirty="0" err="1"/>
              <a:t>for</a:t>
            </a:r>
            <a:r>
              <a:rPr lang="nl-BE" sz="2000" dirty="0"/>
              <a:t> </a:t>
            </a:r>
            <a:r>
              <a:rPr lang="nl-BE" sz="2000" dirty="0" err="1"/>
              <a:t>existing</a:t>
            </a:r>
            <a:r>
              <a:rPr lang="nl-BE" sz="2000" dirty="0"/>
              <a:t> </a:t>
            </a:r>
            <a:r>
              <a:rPr lang="nl-BE" sz="2000" dirty="0" err="1"/>
              <a:t>customers</a:t>
            </a:r>
          </a:p>
          <a:p>
            <a:endParaRPr lang="nl-BE" sz="17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87900AF-3ED0-4C02-A309-3984EBBD2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20">
            <a:extLst>
              <a:ext uri="{FF2B5EF4-FFF2-40B4-BE49-F238E27FC236}">
                <a16:creationId xmlns:a16="http://schemas.microsoft.com/office/drawing/2014/main" id="{8DEDEE5C-3126-4336-A7D4-9277AF5A04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1853" y="559407"/>
            <a:ext cx="383229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4" descr="Afbeelding met tekst, kaart&#10;&#10;Beschrijving is gegenereerd met zeer hoge betrouwbaarheid">
            <a:extLst>
              <a:ext uri="{FF2B5EF4-FFF2-40B4-BE49-F238E27FC236}">
                <a16:creationId xmlns:a16="http://schemas.microsoft.com/office/drawing/2014/main" id="{C02FCA0A-5B9E-4FD1-A06D-D48B743313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005" b="-1"/>
          <a:stretch/>
        </p:blipFill>
        <p:spPr>
          <a:xfrm>
            <a:off x="5064633" y="722376"/>
            <a:ext cx="3586734" cy="5413248"/>
          </a:xfrm>
          <a:prstGeom prst="rect">
            <a:avLst/>
          </a:prstGeom>
          <a:effectLst/>
        </p:spPr>
      </p:pic>
      <p:pic>
        <p:nvPicPr>
          <p:cNvPr id="6" name="Afbeelding 5" descr="https://scontent.fbru2-1.fna.fbcdn.net/v/t1.15752-9/41897884_296781731139140_6506916603521662976_n.jpg?_nc_cat=0&amp;oh=e6d48ab0373212be4338e98ed8aaadfe&amp;oe=5C39E6D0">
            <a:extLst>
              <a:ext uri="{FF2B5EF4-FFF2-40B4-BE49-F238E27FC236}">
                <a16:creationId xmlns:a16="http://schemas.microsoft.com/office/drawing/2014/main" id="{EB54F797-7398-4776-8B46-9BF3D85F497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441" y="5852308"/>
            <a:ext cx="1003573" cy="8992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83722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6000" dirty="0">
                <a:latin typeface="Berlin Sans FB Demi"/>
              </a:rPr>
              <a:t>Price</a:t>
            </a:r>
          </a:p>
        </p:txBody>
      </p:sp>
      <p:pic>
        <p:nvPicPr>
          <p:cNvPr id="5" name="Afbeelding 5" descr="https://scontent.fbru2-1.fna.fbcdn.net/v/t1.15752-9/41897884_296781731139140_6506916603521662976_n.jpg?_nc_cat=0&amp;oh=e6d48ab0373212be4338e98ed8aaadfe&amp;oe=5C39E6D0">
            <a:extLst>
              <a:ext uri="{FF2B5EF4-FFF2-40B4-BE49-F238E27FC236}">
                <a16:creationId xmlns:a16="http://schemas.microsoft.com/office/drawing/2014/main" id="{6130B725-7633-4A90-A75A-B0E290EE0E3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441" y="5852308"/>
            <a:ext cx="1003573" cy="8992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Diagram 5">
            <a:extLst>
              <a:ext uri="{FF2B5EF4-FFF2-40B4-BE49-F238E27FC236}">
                <a16:creationId xmlns:a16="http://schemas.microsoft.com/office/drawing/2014/main" id="{32739CB6-223F-4A78-A16D-2EFD723E13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86784"/>
              </p:ext>
            </p:extLst>
          </p:nvPr>
        </p:nvGraphicFramePr>
        <p:xfrm>
          <a:off x="1768415" y="1600200"/>
          <a:ext cx="5765320" cy="4534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75" name="Content Placeholder 274">
            <a:extLst>
              <a:ext uri="{FF2B5EF4-FFF2-40B4-BE49-F238E27FC236}">
                <a16:creationId xmlns:a16="http://schemas.microsoft.com/office/drawing/2014/main" id="{19B6FFA5-99B2-4ADD-8244-157FD0AFFF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937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5400" dirty="0" err="1">
                <a:latin typeface="Berlin Sans FB Demi"/>
              </a:rPr>
              <a:t>Why</a:t>
            </a:r>
            <a:r>
              <a:rPr lang="nl-BE" sz="5400" dirty="0">
                <a:latin typeface="Berlin Sans FB Demi"/>
              </a:rPr>
              <a:t> </a:t>
            </a:r>
            <a:r>
              <a:rPr lang="nl-BE" sz="5400" dirty="0" err="1">
                <a:latin typeface="Berlin Sans FB Demi"/>
              </a:rPr>
              <a:t>should</a:t>
            </a:r>
            <a:r>
              <a:rPr lang="nl-BE" sz="5400" dirty="0">
                <a:latin typeface="Berlin Sans FB Demi"/>
              </a:rPr>
              <a:t> u </a:t>
            </a:r>
            <a:r>
              <a:rPr lang="nl-BE" sz="5400" dirty="0" err="1">
                <a:latin typeface="Berlin Sans FB Demi"/>
              </a:rPr>
              <a:t>buy</a:t>
            </a:r>
            <a:r>
              <a:rPr lang="nl-BE" sz="5400" dirty="0">
                <a:latin typeface="Berlin Sans FB Demi"/>
              </a:rPr>
              <a:t> </a:t>
            </a:r>
            <a:r>
              <a:rPr lang="nl-BE" sz="5400" dirty="0" err="1">
                <a:latin typeface="Berlin Sans FB Demi"/>
              </a:rPr>
              <a:t>it</a:t>
            </a:r>
            <a:r>
              <a:rPr lang="nl-BE" sz="5400" dirty="0">
                <a:latin typeface="Berlin Sans FB Demi"/>
              </a:rPr>
              <a:t>?</a:t>
            </a:r>
          </a:p>
        </p:txBody>
      </p:sp>
      <p:pic>
        <p:nvPicPr>
          <p:cNvPr id="8" name="Afbeelding 5" descr="https://scontent.fbru2-1.fna.fbcdn.net/v/t1.15752-9/41897884_296781731139140_6506916603521662976_n.jpg?_nc_cat=0&amp;oh=e6d48ab0373212be4338e98ed8aaadfe&amp;oe=5C39E6D0">
            <a:extLst>
              <a:ext uri="{FF2B5EF4-FFF2-40B4-BE49-F238E27FC236}">
                <a16:creationId xmlns:a16="http://schemas.microsoft.com/office/drawing/2014/main" id="{34A13B4E-3118-4DBD-A516-9D78DB3A238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441" y="5852308"/>
            <a:ext cx="1003573" cy="8992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25CEDE6A-698E-4246-99E7-D7C6039DDE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5401252"/>
              </p:ext>
            </p:extLst>
          </p:nvPr>
        </p:nvGraphicFramePr>
        <p:xfrm>
          <a:off x="2357887" y="1585822"/>
          <a:ext cx="4428228" cy="2378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92" name="Diagram 291">
            <a:extLst>
              <a:ext uri="{FF2B5EF4-FFF2-40B4-BE49-F238E27FC236}">
                <a16:creationId xmlns:a16="http://schemas.microsoft.com/office/drawing/2014/main" id="{00210AFC-CE14-433B-9D1B-B0771F480C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191075"/>
              </p:ext>
            </p:extLst>
          </p:nvPr>
        </p:nvGraphicFramePr>
        <p:xfrm>
          <a:off x="787879" y="3799937"/>
          <a:ext cx="3786998" cy="2398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403" name="Diagram 402">
            <a:extLst>
              <a:ext uri="{FF2B5EF4-FFF2-40B4-BE49-F238E27FC236}">
                <a16:creationId xmlns:a16="http://schemas.microsoft.com/office/drawing/2014/main" id="{AD73B553-3FB4-4E49-B5EB-5952FCE086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7906623"/>
              </p:ext>
            </p:extLst>
          </p:nvPr>
        </p:nvGraphicFramePr>
        <p:xfrm>
          <a:off x="4727275" y="3799936"/>
          <a:ext cx="3772621" cy="1147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4071913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2E5653-D70B-4132-84D5-A898B19CD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719" y="297952"/>
            <a:ext cx="7420599" cy="1031216"/>
          </a:xfrm>
        </p:spPr>
        <p:txBody>
          <a:bodyPr anchor="b">
            <a:normAutofit/>
          </a:bodyPr>
          <a:lstStyle/>
          <a:p>
            <a:r>
              <a:rPr lang="nl-BE" sz="5400" dirty="0" err="1">
                <a:latin typeface="Berlin Sans FB Demi"/>
              </a:rPr>
              <a:t>Conclusion</a:t>
            </a:r>
            <a:endParaRPr lang="nl-BE" sz="5400">
              <a:latin typeface="Berlin Sans FB Demi"/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B388D130-1FBA-46B4-B4C5-14DD0463E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719" y="2593339"/>
            <a:ext cx="3802037" cy="2746971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607803A-4E99-444E-94F7-8785CDDF5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585115" y="1884045"/>
            <a:ext cx="2456751" cy="2853308"/>
          </a:xfrm>
          <a:custGeom>
            <a:avLst/>
            <a:gdLst>
              <a:gd name="connsiteX0" fmla="*/ 3275668 w 3275668"/>
              <a:gd name="connsiteY0" fmla="*/ 2853308 h 2853308"/>
              <a:gd name="connsiteX1" fmla="*/ 655 w 3275668"/>
              <a:gd name="connsiteY1" fmla="*/ 2853308 h 2853308"/>
              <a:gd name="connsiteX2" fmla="*/ 0 w 3275668"/>
              <a:gd name="connsiteY2" fmla="*/ 2467565 h 2853308"/>
              <a:gd name="connsiteX3" fmla="*/ 2869894 w 3275668"/>
              <a:gd name="connsiteY3" fmla="*/ 2468888 h 2853308"/>
              <a:gd name="connsiteX4" fmla="*/ 2869894 w 3275668"/>
              <a:gd name="connsiteY4" fmla="*/ 0 h 2853308"/>
              <a:gd name="connsiteX5" fmla="*/ 3275668 w 3275668"/>
              <a:gd name="connsiteY5" fmla="*/ 0 h 285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5668" h="2853308">
                <a:moveTo>
                  <a:pt x="3275668" y="2853308"/>
                </a:moveTo>
                <a:lnTo>
                  <a:pt x="655" y="2853308"/>
                </a:lnTo>
                <a:cubicBezTo>
                  <a:pt x="-655" y="2720171"/>
                  <a:pt x="1310" y="2600702"/>
                  <a:pt x="0" y="2467565"/>
                </a:cubicBezTo>
                <a:lnTo>
                  <a:pt x="2869894" y="2468888"/>
                </a:lnTo>
                <a:lnTo>
                  <a:pt x="2869894" y="0"/>
                </a:lnTo>
                <a:lnTo>
                  <a:pt x="3275668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989BE6A-C309-418E-8ADD-1616A9805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41866" y="3222529"/>
            <a:ext cx="2432214" cy="2828156"/>
          </a:xfrm>
          <a:custGeom>
            <a:avLst/>
            <a:gdLst>
              <a:gd name="connsiteX0" fmla="*/ 2837178 w 3242952"/>
              <a:gd name="connsiteY0" fmla="*/ 0 h 2828156"/>
              <a:gd name="connsiteX1" fmla="*/ 3242952 w 3242952"/>
              <a:gd name="connsiteY1" fmla="*/ 0 h 2828156"/>
              <a:gd name="connsiteX2" fmla="*/ 3242952 w 3242952"/>
              <a:gd name="connsiteY2" fmla="*/ 2828156 h 2828156"/>
              <a:gd name="connsiteX3" fmla="*/ 0 w 3242952"/>
              <a:gd name="connsiteY3" fmla="*/ 2828156 h 2828156"/>
              <a:gd name="connsiteX4" fmla="*/ 0 w 3242952"/>
              <a:gd name="connsiteY4" fmla="*/ 2442859 h 2828156"/>
              <a:gd name="connsiteX5" fmla="*/ 2837178 w 3242952"/>
              <a:gd name="connsiteY5" fmla="*/ 2443295 h 28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2952" h="2828156">
                <a:moveTo>
                  <a:pt x="2837178" y="0"/>
                </a:moveTo>
                <a:lnTo>
                  <a:pt x="3242952" y="0"/>
                </a:lnTo>
                <a:lnTo>
                  <a:pt x="3242952" y="2828156"/>
                </a:lnTo>
                <a:lnTo>
                  <a:pt x="0" y="2828156"/>
                </a:lnTo>
                <a:lnTo>
                  <a:pt x="0" y="2442859"/>
                </a:lnTo>
                <a:lnTo>
                  <a:pt x="2837178" y="2443295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1A0A81A-67D1-4F0A-BF45-EC945F094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6633" y="1819076"/>
            <a:ext cx="3209128" cy="353091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nl-BE" sz="2100" dirty="0"/>
          </a:p>
          <a:p>
            <a:pPr marL="0" indent="0">
              <a:buNone/>
            </a:pPr>
            <a:r>
              <a:rPr lang="nl-BE" sz="2400" dirty="0"/>
              <a:t>More </a:t>
            </a:r>
            <a:r>
              <a:rPr lang="nl-BE" sz="2400" dirty="0" err="1"/>
              <a:t>advantages</a:t>
            </a:r>
            <a:r>
              <a:rPr lang="nl-BE" sz="2400" dirty="0"/>
              <a:t> </a:t>
            </a:r>
            <a:r>
              <a:rPr lang="nl-BE" sz="2400" dirty="0" err="1"/>
              <a:t>for</a:t>
            </a:r>
            <a:r>
              <a:rPr lang="nl-BE" sz="2400" dirty="0"/>
              <a:t> </a:t>
            </a:r>
            <a:r>
              <a:rPr lang="nl-BE" sz="2400" dirty="0" err="1"/>
              <a:t>deliverer</a:t>
            </a:r>
            <a:r>
              <a:rPr lang="nl-BE" sz="2400" dirty="0"/>
              <a:t> </a:t>
            </a:r>
            <a:r>
              <a:rPr lang="nl-BE" sz="2400" dirty="0" err="1"/>
              <a:t>and</a:t>
            </a:r>
            <a:r>
              <a:rPr lang="nl-BE" sz="2400" dirty="0"/>
              <a:t> receiver </a:t>
            </a:r>
            <a:r>
              <a:rPr lang="nl-BE" sz="2400" dirty="0" err="1"/>
              <a:t>than</a:t>
            </a:r>
            <a:r>
              <a:rPr lang="nl-BE" sz="2400" dirty="0"/>
              <a:t> </a:t>
            </a:r>
            <a:r>
              <a:rPr lang="nl-BE" sz="2400" dirty="0" err="1"/>
              <a:t>with</a:t>
            </a:r>
            <a:r>
              <a:rPr lang="nl-BE" sz="2400" dirty="0"/>
              <a:t> B-Post </a:t>
            </a:r>
            <a:r>
              <a:rPr lang="nl-BE" sz="2400" dirty="0" err="1"/>
              <a:t>cubee</a:t>
            </a:r>
            <a:r>
              <a:rPr lang="nl-BE" sz="2400" dirty="0"/>
              <a:t> dispensers</a:t>
            </a:r>
          </a:p>
          <a:p>
            <a:endParaRPr lang="nl-BE" sz="2100"/>
          </a:p>
        </p:txBody>
      </p:sp>
      <p:pic>
        <p:nvPicPr>
          <p:cNvPr id="5" name="Afbeelding 5" descr="https://scontent.fbru2-1.fna.fbcdn.net/v/t1.15752-9/41897884_296781731139140_6506916603521662976_n.jpg?_nc_cat=0&amp;oh=e6d48ab0373212be4338e98ed8aaadfe&amp;oe=5C39E6D0">
            <a:extLst>
              <a:ext uri="{FF2B5EF4-FFF2-40B4-BE49-F238E27FC236}">
                <a16:creationId xmlns:a16="http://schemas.microsoft.com/office/drawing/2014/main" id="{75124C02-544D-428B-B939-E4C7A9CAFC3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441" y="5852308"/>
            <a:ext cx="1003573" cy="8992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85130461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3646</TotalTime>
  <Words>230</Words>
  <Application>Microsoft Office PowerPoint</Application>
  <PresentationFormat>Diavoorstelling (4:3)</PresentationFormat>
  <Paragraphs>50</Paragraphs>
  <Slides>10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1" baseType="lpstr">
      <vt:lpstr>Diseño predeterminado</vt:lpstr>
      <vt:lpstr>Sales pitch</vt:lpstr>
      <vt:lpstr>Content</vt:lpstr>
      <vt:lpstr>Problem</vt:lpstr>
      <vt:lpstr>PowerPoint-presentatie</vt:lpstr>
      <vt:lpstr>The product</vt:lpstr>
      <vt:lpstr>Medium and   strategy</vt:lpstr>
      <vt:lpstr>Price</vt:lpstr>
      <vt:lpstr>Why should u buy it?</vt:lpstr>
      <vt:lpstr>Conclusion</vt:lpstr>
      <vt:lpstr>Website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Femke Hofman</cp:lastModifiedBy>
  <cp:revision>1032</cp:revision>
  <dcterms:created xsi:type="dcterms:W3CDTF">2010-05-23T14:28:12Z</dcterms:created>
  <dcterms:modified xsi:type="dcterms:W3CDTF">2018-11-22T20:24:33Z</dcterms:modified>
</cp:coreProperties>
</file>